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74"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8" name="Shape 208"/>
          <p:cNvSpPr>
            <a:spLocks noGrp="1" noRot="1" noChangeAspect="1"/>
          </p:cNvSpPr>
          <p:nvPr>
            <p:ph type="sldImg"/>
          </p:nvPr>
        </p:nvSpPr>
        <p:spPr>
          <a:xfrm>
            <a:off x="1143000" y="685800"/>
            <a:ext cx="4572000" cy="3429000"/>
          </a:xfrm>
          <a:prstGeom prst="rect">
            <a:avLst/>
          </a:prstGeom>
        </p:spPr>
        <p:txBody>
          <a:bodyPr/>
          <a:lstStyle/>
          <a:p>
            <a:endParaRPr/>
          </a:p>
        </p:txBody>
      </p:sp>
      <p:sp>
        <p:nvSpPr>
          <p:cNvPr id="209" name="Shape 20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exto do Título"/>
          <p:cNvSpPr>
            <a:spLocks noGrp="1"/>
          </p:cNvSpPr>
          <p:nvPr>
            <p:ph type="title"/>
          </p:nvPr>
        </p:nvSpPr>
        <p:spPr>
          <a:xfrm>
            <a:off x="685800" y="2130425"/>
            <a:ext cx="7772400" cy="1470025"/>
          </a:xfrm>
          <a:prstGeom prst="rect">
            <a:avLst/>
          </a:prstGeom>
        </p:spPr>
        <p:txBody>
          <a:bodyPr/>
          <a:lstStyle/>
          <a:p>
            <a:r>
              <a:t>Texto do Título</a:t>
            </a:r>
          </a:p>
        </p:txBody>
      </p:sp>
      <p:sp>
        <p:nvSpPr>
          <p:cNvPr id="12" name="Nível de Corpo Um…"/>
          <p:cNvSpPr>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13"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exto do Título"/>
          <p:cNvSpPr>
            <a:spLocks noGrp="1"/>
          </p:cNvSpPr>
          <p:nvPr>
            <p:ph type="title"/>
          </p:nvPr>
        </p:nvSpPr>
        <p:spPr>
          <a:prstGeom prst="rect">
            <a:avLst/>
          </a:prstGeom>
        </p:spPr>
        <p:txBody>
          <a:bodyPr/>
          <a:lstStyle/>
          <a:p>
            <a:r>
              <a:t>Texto do Título</a:t>
            </a:r>
          </a:p>
        </p:txBody>
      </p:sp>
      <p:sp>
        <p:nvSpPr>
          <p:cNvPr id="93" name="Nível de Corpo Um…"/>
          <p:cNvSpPr>
            <a:spLocks noGrp="1"/>
          </p:cNvSpPr>
          <p:nvPr>
            <p:ph type="body" idx="1"/>
          </p:nvPr>
        </p:nvSpPr>
        <p:spPr>
          <a:prstGeom prst="rect">
            <a:avLst/>
          </a:prstGeom>
        </p:spPr>
        <p:txBody>
          <a:bodyPr/>
          <a:lstStyle/>
          <a:p>
            <a:r>
              <a:t>Nível de Corpo Um</a:t>
            </a:r>
          </a:p>
          <a:p>
            <a:pPr lvl="1"/>
            <a:r>
              <a:t>Nível de Corpo Dois</a:t>
            </a:r>
          </a:p>
          <a:p>
            <a:pPr lvl="2"/>
            <a:r>
              <a:t>Nível de Corpo Três</a:t>
            </a:r>
          </a:p>
          <a:p>
            <a:pPr lvl="3"/>
            <a:r>
              <a:t>Nível de Corpo Quatro</a:t>
            </a:r>
          </a:p>
          <a:p>
            <a:pPr lvl="4"/>
            <a:r>
              <a:t>Nível de Corpo Cinco</a:t>
            </a:r>
          </a:p>
        </p:txBody>
      </p:sp>
      <p:sp>
        <p:nvSpPr>
          <p:cNvPr id="94"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exto do Título"/>
          <p:cNvSpPr>
            <a:spLocks noGrp="1"/>
          </p:cNvSpPr>
          <p:nvPr>
            <p:ph type="title"/>
          </p:nvPr>
        </p:nvSpPr>
        <p:spPr>
          <a:xfrm>
            <a:off x="6629400" y="274638"/>
            <a:ext cx="2057400" cy="5851526"/>
          </a:xfrm>
          <a:prstGeom prst="rect">
            <a:avLst/>
          </a:prstGeom>
        </p:spPr>
        <p:txBody>
          <a:bodyPr/>
          <a:lstStyle/>
          <a:p>
            <a:r>
              <a:t>Texto do Título</a:t>
            </a:r>
          </a:p>
        </p:txBody>
      </p:sp>
      <p:sp>
        <p:nvSpPr>
          <p:cNvPr id="102" name="Nível de Corpo Um…"/>
          <p:cNvSpPr>
            <a:spLocks noGrp="1"/>
          </p:cNvSpPr>
          <p:nvPr>
            <p:ph type="body" idx="1"/>
          </p:nvPr>
        </p:nvSpPr>
        <p:spPr>
          <a:xfrm>
            <a:off x="457200" y="274638"/>
            <a:ext cx="6019800" cy="5851526"/>
          </a:xfrm>
          <a:prstGeom prst="rect">
            <a:avLst/>
          </a:prstGeom>
        </p:spPr>
        <p:txBody>
          <a:bodyPr/>
          <a:lstStyle/>
          <a:p>
            <a:r>
              <a:t>Nível de Corpo Um</a:t>
            </a:r>
          </a:p>
          <a:p>
            <a:pPr lvl="1"/>
            <a:r>
              <a:t>Nível de Corpo Dois</a:t>
            </a:r>
          </a:p>
          <a:p>
            <a:pPr lvl="2"/>
            <a:r>
              <a:t>Nível de Corpo Três</a:t>
            </a:r>
          </a:p>
          <a:p>
            <a:pPr lvl="3"/>
            <a:r>
              <a:t>Nível de Corpo Quatro</a:t>
            </a:r>
          </a:p>
          <a:p>
            <a:pPr lvl="4"/>
            <a:r>
              <a:t>Nível de Corpo Cinco</a:t>
            </a:r>
          </a:p>
        </p:txBody>
      </p:sp>
      <p:sp>
        <p:nvSpPr>
          <p:cNvPr id="103"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bg>
      <p:bgPr>
        <a:solidFill>
          <a:srgbClr val="558ED5">
            <a:alpha val="62000"/>
          </a:srgbClr>
        </a:solidFill>
        <a:effectLst/>
      </p:bgPr>
    </p:bg>
    <p:spTree>
      <p:nvGrpSpPr>
        <p:cNvPr id="1" name=""/>
        <p:cNvGrpSpPr/>
        <p:nvPr/>
      </p:nvGrpSpPr>
      <p:grpSpPr>
        <a:xfrm>
          <a:off x="0" y="0"/>
          <a:ext cx="0" cy="0"/>
          <a:chOff x="0" y="0"/>
          <a:chExt cx="0" cy="0"/>
        </a:xfrm>
      </p:grpSpPr>
      <p:sp>
        <p:nvSpPr>
          <p:cNvPr id="110" name="Texto do Título"/>
          <p:cNvSpPr>
            <a:spLocks noGrp="1"/>
          </p:cNvSpPr>
          <p:nvPr>
            <p:ph type="title"/>
          </p:nvPr>
        </p:nvSpPr>
        <p:spPr>
          <a:xfrm>
            <a:off x="685800" y="2130425"/>
            <a:ext cx="7772400" cy="1470025"/>
          </a:xfrm>
          <a:prstGeom prst="rect">
            <a:avLst/>
          </a:prstGeom>
        </p:spPr>
        <p:txBody>
          <a:bodyPr/>
          <a:lstStyle/>
          <a:p>
            <a:r>
              <a:t>Texto do Título</a:t>
            </a:r>
          </a:p>
        </p:txBody>
      </p:sp>
      <p:sp>
        <p:nvSpPr>
          <p:cNvPr id="111" name="Nível de Corpo Um…"/>
          <p:cNvSpPr>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112"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Section Header">
    <p:bg>
      <p:bgPr>
        <a:solidFill>
          <a:srgbClr val="558ED5">
            <a:alpha val="62000"/>
          </a:srgbClr>
        </a:solidFill>
        <a:effectLst/>
      </p:bgPr>
    </p:bg>
    <p:spTree>
      <p:nvGrpSpPr>
        <p:cNvPr id="1" name=""/>
        <p:cNvGrpSpPr/>
        <p:nvPr/>
      </p:nvGrpSpPr>
      <p:grpSpPr>
        <a:xfrm>
          <a:off x="0" y="0"/>
          <a:ext cx="0" cy="0"/>
          <a:chOff x="0" y="0"/>
          <a:chExt cx="0" cy="0"/>
        </a:xfrm>
      </p:grpSpPr>
      <p:sp>
        <p:nvSpPr>
          <p:cNvPr id="128" name="Texto do Título"/>
          <p:cNvSpPr>
            <a:spLocks noGrp="1"/>
          </p:cNvSpPr>
          <p:nvPr>
            <p:ph type="title"/>
          </p:nvPr>
        </p:nvSpPr>
        <p:spPr>
          <a:xfrm>
            <a:off x="722312" y="4406900"/>
            <a:ext cx="7772401" cy="1362075"/>
          </a:xfrm>
          <a:prstGeom prst="rect">
            <a:avLst/>
          </a:prstGeom>
        </p:spPr>
        <p:txBody>
          <a:bodyPr anchor="t"/>
          <a:lstStyle>
            <a:lvl1pPr algn="l">
              <a:defRPr sz="4000" b="1" cap="all"/>
            </a:lvl1pPr>
          </a:lstStyle>
          <a:p>
            <a:r>
              <a:t>Texto do Título</a:t>
            </a:r>
          </a:p>
        </p:txBody>
      </p:sp>
      <p:sp>
        <p:nvSpPr>
          <p:cNvPr id="129" name="Nível de Corpo Um…"/>
          <p:cNvSpPr>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130"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wo Content">
    <p:bg>
      <p:bgPr>
        <a:solidFill>
          <a:srgbClr val="558ED5">
            <a:alpha val="62000"/>
          </a:srgbClr>
        </a:solidFill>
        <a:effectLst/>
      </p:bgPr>
    </p:bg>
    <p:spTree>
      <p:nvGrpSpPr>
        <p:cNvPr id="1" name=""/>
        <p:cNvGrpSpPr/>
        <p:nvPr/>
      </p:nvGrpSpPr>
      <p:grpSpPr>
        <a:xfrm>
          <a:off x="0" y="0"/>
          <a:ext cx="0" cy="0"/>
          <a:chOff x="0" y="0"/>
          <a:chExt cx="0" cy="0"/>
        </a:xfrm>
      </p:grpSpPr>
      <p:sp>
        <p:nvSpPr>
          <p:cNvPr id="137" name="Texto do Título"/>
          <p:cNvSpPr>
            <a:spLocks noGrp="1"/>
          </p:cNvSpPr>
          <p:nvPr>
            <p:ph type="title"/>
          </p:nvPr>
        </p:nvSpPr>
        <p:spPr>
          <a:prstGeom prst="rect">
            <a:avLst/>
          </a:prstGeom>
        </p:spPr>
        <p:txBody>
          <a:bodyPr/>
          <a:lstStyle/>
          <a:p>
            <a:r>
              <a:t>Texto do Título</a:t>
            </a:r>
          </a:p>
        </p:txBody>
      </p:sp>
      <p:sp>
        <p:nvSpPr>
          <p:cNvPr id="138" name="Nível de Corpo Um…"/>
          <p:cNvSpPr>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139"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Comparison">
    <p:bg>
      <p:bgPr>
        <a:solidFill>
          <a:srgbClr val="558ED5">
            <a:alpha val="62000"/>
          </a:srgbClr>
        </a:solidFill>
        <a:effectLst/>
      </p:bgPr>
    </p:bg>
    <p:spTree>
      <p:nvGrpSpPr>
        <p:cNvPr id="1" name=""/>
        <p:cNvGrpSpPr/>
        <p:nvPr/>
      </p:nvGrpSpPr>
      <p:grpSpPr>
        <a:xfrm>
          <a:off x="0" y="0"/>
          <a:ext cx="0" cy="0"/>
          <a:chOff x="0" y="0"/>
          <a:chExt cx="0" cy="0"/>
        </a:xfrm>
      </p:grpSpPr>
      <p:sp>
        <p:nvSpPr>
          <p:cNvPr id="146" name="Texto do Título"/>
          <p:cNvSpPr>
            <a:spLocks noGrp="1"/>
          </p:cNvSpPr>
          <p:nvPr>
            <p:ph type="title"/>
          </p:nvPr>
        </p:nvSpPr>
        <p:spPr>
          <a:prstGeom prst="rect">
            <a:avLst/>
          </a:prstGeom>
        </p:spPr>
        <p:txBody>
          <a:bodyPr/>
          <a:lstStyle/>
          <a:p>
            <a:r>
              <a:t>Texto do Título</a:t>
            </a:r>
          </a:p>
        </p:txBody>
      </p:sp>
      <p:sp>
        <p:nvSpPr>
          <p:cNvPr id="147" name="Nível de Corpo Um…"/>
          <p:cNvSpPr>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148" name="Retângulo"/>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149"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Only">
    <p:bg>
      <p:bgPr>
        <a:solidFill>
          <a:srgbClr val="558ED5">
            <a:alpha val="62000"/>
          </a:srgbClr>
        </a:solidFill>
        <a:effectLst/>
      </p:bgPr>
    </p:bg>
    <p:spTree>
      <p:nvGrpSpPr>
        <p:cNvPr id="1" name=""/>
        <p:cNvGrpSpPr/>
        <p:nvPr/>
      </p:nvGrpSpPr>
      <p:grpSpPr>
        <a:xfrm>
          <a:off x="0" y="0"/>
          <a:ext cx="0" cy="0"/>
          <a:chOff x="0" y="0"/>
          <a:chExt cx="0" cy="0"/>
        </a:xfrm>
      </p:grpSpPr>
      <p:sp>
        <p:nvSpPr>
          <p:cNvPr id="156" name="Texto do Título"/>
          <p:cNvSpPr>
            <a:spLocks noGrp="1"/>
          </p:cNvSpPr>
          <p:nvPr>
            <p:ph type="title"/>
          </p:nvPr>
        </p:nvSpPr>
        <p:spPr>
          <a:prstGeom prst="rect">
            <a:avLst/>
          </a:prstGeom>
        </p:spPr>
        <p:txBody>
          <a:bodyPr/>
          <a:lstStyle/>
          <a:p>
            <a:r>
              <a:t>Texto do Título</a:t>
            </a:r>
          </a:p>
        </p:txBody>
      </p:sp>
      <p:sp>
        <p:nvSpPr>
          <p:cNvPr id="157"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Blank">
    <p:bg>
      <p:bgPr>
        <a:solidFill>
          <a:srgbClr val="558ED5">
            <a:alpha val="62000"/>
          </a:srgbClr>
        </a:solidFill>
        <a:effectLst/>
      </p:bgPr>
    </p:bg>
    <p:spTree>
      <p:nvGrpSpPr>
        <p:cNvPr id="1" name=""/>
        <p:cNvGrpSpPr/>
        <p:nvPr/>
      </p:nvGrpSpPr>
      <p:grpSpPr>
        <a:xfrm>
          <a:off x="0" y="0"/>
          <a:ext cx="0" cy="0"/>
          <a:chOff x="0" y="0"/>
          <a:chExt cx="0" cy="0"/>
        </a:xfrm>
      </p:grpSpPr>
      <p:sp>
        <p:nvSpPr>
          <p:cNvPr id="164"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558ED5">
            <a:alpha val="62000"/>
          </a:srgbClr>
        </a:solidFill>
        <a:effectLst/>
      </p:bgPr>
    </p:bg>
    <p:spTree>
      <p:nvGrpSpPr>
        <p:cNvPr id="1" name=""/>
        <p:cNvGrpSpPr/>
        <p:nvPr/>
      </p:nvGrpSpPr>
      <p:grpSpPr>
        <a:xfrm>
          <a:off x="0" y="0"/>
          <a:ext cx="0" cy="0"/>
          <a:chOff x="0" y="0"/>
          <a:chExt cx="0" cy="0"/>
        </a:xfrm>
      </p:grpSpPr>
      <p:sp>
        <p:nvSpPr>
          <p:cNvPr id="171" name="Texto do Título"/>
          <p:cNvSpPr>
            <a:spLocks noGrp="1"/>
          </p:cNvSpPr>
          <p:nvPr>
            <p:ph type="title"/>
          </p:nvPr>
        </p:nvSpPr>
        <p:spPr>
          <a:xfrm>
            <a:off x="457200" y="273050"/>
            <a:ext cx="3008314" cy="1162050"/>
          </a:xfrm>
          <a:prstGeom prst="rect">
            <a:avLst/>
          </a:prstGeom>
        </p:spPr>
        <p:txBody>
          <a:bodyPr anchor="b"/>
          <a:lstStyle>
            <a:lvl1pPr algn="l">
              <a:defRPr sz="2000" b="1"/>
            </a:lvl1pPr>
          </a:lstStyle>
          <a:p>
            <a:r>
              <a:t>Texto do Título</a:t>
            </a:r>
          </a:p>
        </p:txBody>
      </p:sp>
      <p:sp>
        <p:nvSpPr>
          <p:cNvPr id="172" name="Nível de Corpo Um…"/>
          <p:cNvSpPr>
            <a:spLocks noGrp="1"/>
          </p:cNvSpPr>
          <p:nvPr>
            <p:ph type="body" idx="1"/>
          </p:nvPr>
        </p:nvSpPr>
        <p:spPr>
          <a:xfrm>
            <a:off x="3575050" y="273050"/>
            <a:ext cx="5111750" cy="5853113"/>
          </a:xfrm>
          <a:prstGeom prst="rect">
            <a:avLst/>
          </a:prstGeom>
        </p:spPr>
        <p:txBody>
          <a:bodyPr/>
          <a:lstStyle/>
          <a:p>
            <a:r>
              <a:t>Nível de Corpo Um</a:t>
            </a:r>
          </a:p>
          <a:p>
            <a:pPr lvl="1"/>
            <a:r>
              <a:t>Nível de Corpo Dois</a:t>
            </a:r>
          </a:p>
          <a:p>
            <a:pPr lvl="2"/>
            <a:r>
              <a:t>Nível de Corpo Três</a:t>
            </a:r>
          </a:p>
          <a:p>
            <a:pPr lvl="3"/>
            <a:r>
              <a:t>Nível de Corpo Quatro</a:t>
            </a:r>
          </a:p>
          <a:p>
            <a:pPr lvl="4"/>
            <a:r>
              <a:t>Nível de Corpo Cinco</a:t>
            </a:r>
          </a:p>
        </p:txBody>
      </p:sp>
      <p:sp>
        <p:nvSpPr>
          <p:cNvPr id="173" name="Retângulo"/>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174"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558ED5">
            <a:alpha val="62000"/>
          </a:srgbClr>
        </a:solidFill>
        <a:effectLst/>
      </p:bgPr>
    </p:bg>
    <p:spTree>
      <p:nvGrpSpPr>
        <p:cNvPr id="1" name=""/>
        <p:cNvGrpSpPr/>
        <p:nvPr/>
      </p:nvGrpSpPr>
      <p:grpSpPr>
        <a:xfrm>
          <a:off x="0" y="0"/>
          <a:ext cx="0" cy="0"/>
          <a:chOff x="0" y="0"/>
          <a:chExt cx="0" cy="0"/>
        </a:xfrm>
      </p:grpSpPr>
      <p:sp>
        <p:nvSpPr>
          <p:cNvPr id="181" name="Texto do Título"/>
          <p:cNvSpPr>
            <a:spLocks noGrp="1"/>
          </p:cNvSpPr>
          <p:nvPr>
            <p:ph type="title"/>
          </p:nvPr>
        </p:nvSpPr>
        <p:spPr>
          <a:xfrm>
            <a:off x="1792288" y="4800600"/>
            <a:ext cx="5486401" cy="566738"/>
          </a:xfrm>
          <a:prstGeom prst="rect">
            <a:avLst/>
          </a:prstGeom>
        </p:spPr>
        <p:txBody>
          <a:bodyPr anchor="b"/>
          <a:lstStyle>
            <a:lvl1pPr algn="l">
              <a:defRPr sz="2000" b="1"/>
            </a:lvl1pPr>
          </a:lstStyle>
          <a:p>
            <a:r>
              <a:t>Texto do Título</a:t>
            </a:r>
          </a:p>
        </p:txBody>
      </p:sp>
      <p:sp>
        <p:nvSpPr>
          <p:cNvPr id="182" name="Imagem"/>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183" name="Nível de Corpo Um…"/>
          <p:cNvSpPr>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184"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exto do Título"/>
          <p:cNvSpPr>
            <a:spLocks noGrp="1"/>
          </p:cNvSpPr>
          <p:nvPr>
            <p:ph type="title"/>
          </p:nvPr>
        </p:nvSpPr>
        <p:spPr>
          <a:prstGeom prst="rect">
            <a:avLst/>
          </a:prstGeom>
        </p:spPr>
        <p:txBody>
          <a:bodyPr/>
          <a:lstStyle/>
          <a:p>
            <a:r>
              <a:t>Texto do Título</a:t>
            </a:r>
          </a:p>
        </p:txBody>
      </p:sp>
      <p:sp>
        <p:nvSpPr>
          <p:cNvPr id="21" name="Nível de Corpo Um…"/>
          <p:cNvSpPr>
            <a:spLocks noGrp="1"/>
          </p:cNvSpPr>
          <p:nvPr>
            <p:ph type="body" idx="1"/>
          </p:nvPr>
        </p:nvSpPr>
        <p:spPr>
          <a:prstGeom prst="rect">
            <a:avLst/>
          </a:prstGeom>
        </p:spPr>
        <p:txBody>
          <a:bodyPr/>
          <a:lstStyle/>
          <a:p>
            <a:r>
              <a:t>Nível de Corpo Um</a:t>
            </a:r>
          </a:p>
          <a:p>
            <a:pPr lvl="1"/>
            <a:r>
              <a:t>Nível de Corpo Dois</a:t>
            </a:r>
          </a:p>
          <a:p>
            <a:pPr lvl="2"/>
            <a:r>
              <a:t>Nível de Corpo Três</a:t>
            </a:r>
          </a:p>
          <a:p>
            <a:pPr lvl="3"/>
            <a:r>
              <a:t>Nível de Corpo Quatro</a:t>
            </a:r>
          </a:p>
          <a:p>
            <a:pPr lvl="4"/>
            <a:r>
              <a:t>Nível de Corpo Cinco</a:t>
            </a:r>
          </a:p>
        </p:txBody>
      </p:sp>
      <p:sp>
        <p:nvSpPr>
          <p:cNvPr id="22"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558ED5">
            <a:alpha val="62000"/>
          </a:srgbClr>
        </a:solidFill>
        <a:effectLst/>
      </p:bgPr>
    </p:bg>
    <p:spTree>
      <p:nvGrpSpPr>
        <p:cNvPr id="1" name=""/>
        <p:cNvGrpSpPr/>
        <p:nvPr/>
      </p:nvGrpSpPr>
      <p:grpSpPr>
        <a:xfrm>
          <a:off x="0" y="0"/>
          <a:ext cx="0" cy="0"/>
          <a:chOff x="0" y="0"/>
          <a:chExt cx="0" cy="0"/>
        </a:xfrm>
      </p:grpSpPr>
      <p:sp>
        <p:nvSpPr>
          <p:cNvPr id="191" name="Texto do Título"/>
          <p:cNvSpPr>
            <a:spLocks noGrp="1"/>
          </p:cNvSpPr>
          <p:nvPr>
            <p:ph type="title"/>
          </p:nvPr>
        </p:nvSpPr>
        <p:spPr>
          <a:prstGeom prst="rect">
            <a:avLst/>
          </a:prstGeom>
        </p:spPr>
        <p:txBody>
          <a:bodyPr/>
          <a:lstStyle/>
          <a:p>
            <a:r>
              <a:t>Texto do Título</a:t>
            </a:r>
          </a:p>
        </p:txBody>
      </p:sp>
      <p:sp>
        <p:nvSpPr>
          <p:cNvPr id="192" name="Nível de Corpo Um…"/>
          <p:cNvSpPr>
            <a:spLocks noGrp="1"/>
          </p:cNvSpPr>
          <p:nvPr>
            <p:ph type="body" idx="1"/>
          </p:nvPr>
        </p:nvSpPr>
        <p:spPr>
          <a:prstGeom prst="rect">
            <a:avLst/>
          </a:prstGeom>
        </p:spPr>
        <p:txBody>
          <a:bodyPr/>
          <a:lstStyle/>
          <a:p>
            <a:r>
              <a:t>Nível de Corpo Um</a:t>
            </a:r>
          </a:p>
          <a:p>
            <a:pPr lvl="1"/>
            <a:r>
              <a:t>Nível de Corpo Dois</a:t>
            </a:r>
          </a:p>
          <a:p>
            <a:pPr lvl="2"/>
            <a:r>
              <a:t>Nível de Corpo Três</a:t>
            </a:r>
          </a:p>
          <a:p>
            <a:pPr lvl="3"/>
            <a:r>
              <a:t>Nível de Corpo Quatro</a:t>
            </a:r>
          </a:p>
          <a:p>
            <a:pPr lvl="4"/>
            <a:r>
              <a:t>Nível de Corpo Cinco</a:t>
            </a:r>
          </a:p>
        </p:txBody>
      </p:sp>
      <p:sp>
        <p:nvSpPr>
          <p:cNvPr id="193"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558ED5">
            <a:alpha val="62000"/>
          </a:srgbClr>
        </a:solidFill>
        <a:effectLst/>
      </p:bgPr>
    </p:bg>
    <p:spTree>
      <p:nvGrpSpPr>
        <p:cNvPr id="1" name=""/>
        <p:cNvGrpSpPr/>
        <p:nvPr/>
      </p:nvGrpSpPr>
      <p:grpSpPr>
        <a:xfrm>
          <a:off x="0" y="0"/>
          <a:ext cx="0" cy="0"/>
          <a:chOff x="0" y="0"/>
          <a:chExt cx="0" cy="0"/>
        </a:xfrm>
      </p:grpSpPr>
      <p:sp>
        <p:nvSpPr>
          <p:cNvPr id="200" name="Texto do Título"/>
          <p:cNvSpPr>
            <a:spLocks noGrp="1"/>
          </p:cNvSpPr>
          <p:nvPr>
            <p:ph type="title"/>
          </p:nvPr>
        </p:nvSpPr>
        <p:spPr>
          <a:xfrm>
            <a:off x="6629400" y="274638"/>
            <a:ext cx="2057400" cy="5851526"/>
          </a:xfrm>
          <a:prstGeom prst="rect">
            <a:avLst/>
          </a:prstGeom>
        </p:spPr>
        <p:txBody>
          <a:bodyPr/>
          <a:lstStyle/>
          <a:p>
            <a:r>
              <a:t>Texto do Título</a:t>
            </a:r>
          </a:p>
        </p:txBody>
      </p:sp>
      <p:sp>
        <p:nvSpPr>
          <p:cNvPr id="201" name="Nível de Corpo Um…"/>
          <p:cNvSpPr>
            <a:spLocks noGrp="1"/>
          </p:cNvSpPr>
          <p:nvPr>
            <p:ph type="body" idx="1"/>
          </p:nvPr>
        </p:nvSpPr>
        <p:spPr>
          <a:xfrm>
            <a:off x="457200" y="274638"/>
            <a:ext cx="6019800" cy="5851526"/>
          </a:xfrm>
          <a:prstGeom prst="rect">
            <a:avLst/>
          </a:prstGeom>
        </p:spPr>
        <p:txBody>
          <a:bodyPr/>
          <a:lstStyle/>
          <a:p>
            <a:r>
              <a:t>Nível de Corpo Um</a:t>
            </a:r>
          </a:p>
          <a:p>
            <a:pPr lvl="1"/>
            <a:r>
              <a:t>Nível de Corpo Dois</a:t>
            </a:r>
          </a:p>
          <a:p>
            <a:pPr lvl="2"/>
            <a:r>
              <a:t>Nível de Corpo Três</a:t>
            </a:r>
          </a:p>
          <a:p>
            <a:pPr lvl="3"/>
            <a:r>
              <a:t>Nível de Corpo Quatro</a:t>
            </a:r>
          </a:p>
          <a:p>
            <a:pPr lvl="4"/>
            <a:r>
              <a:t>Nível de Corpo Cinco</a:t>
            </a:r>
          </a:p>
        </p:txBody>
      </p:sp>
      <p:sp>
        <p:nvSpPr>
          <p:cNvPr id="202"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exto do Título"/>
          <p:cNvSpPr>
            <a:spLocks noGrp="1"/>
          </p:cNvSpPr>
          <p:nvPr>
            <p:ph type="title"/>
          </p:nvPr>
        </p:nvSpPr>
        <p:spPr>
          <a:xfrm>
            <a:off x="722312" y="4406900"/>
            <a:ext cx="7772401" cy="1362075"/>
          </a:xfrm>
          <a:prstGeom prst="rect">
            <a:avLst/>
          </a:prstGeom>
        </p:spPr>
        <p:txBody>
          <a:bodyPr anchor="t"/>
          <a:lstStyle>
            <a:lvl1pPr algn="l">
              <a:defRPr sz="4000" b="1" cap="all"/>
            </a:lvl1pPr>
          </a:lstStyle>
          <a:p>
            <a:r>
              <a:t>Texto do Título</a:t>
            </a:r>
          </a:p>
        </p:txBody>
      </p:sp>
      <p:sp>
        <p:nvSpPr>
          <p:cNvPr id="30" name="Nível de Corpo Um…"/>
          <p:cNvSpPr>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31"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exto do Título"/>
          <p:cNvSpPr>
            <a:spLocks noGrp="1"/>
          </p:cNvSpPr>
          <p:nvPr>
            <p:ph type="title"/>
          </p:nvPr>
        </p:nvSpPr>
        <p:spPr>
          <a:prstGeom prst="rect">
            <a:avLst/>
          </a:prstGeom>
        </p:spPr>
        <p:txBody>
          <a:bodyPr/>
          <a:lstStyle/>
          <a:p>
            <a:r>
              <a:t>Texto do Título</a:t>
            </a:r>
          </a:p>
        </p:txBody>
      </p:sp>
      <p:sp>
        <p:nvSpPr>
          <p:cNvPr id="39" name="Nível de Corpo Um…"/>
          <p:cNvSpPr>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40"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exto do Título"/>
          <p:cNvSpPr>
            <a:spLocks noGrp="1"/>
          </p:cNvSpPr>
          <p:nvPr>
            <p:ph type="title"/>
          </p:nvPr>
        </p:nvSpPr>
        <p:spPr>
          <a:prstGeom prst="rect">
            <a:avLst/>
          </a:prstGeom>
        </p:spPr>
        <p:txBody>
          <a:bodyPr/>
          <a:lstStyle/>
          <a:p>
            <a:r>
              <a:t>Texto do Título</a:t>
            </a:r>
          </a:p>
        </p:txBody>
      </p:sp>
      <p:sp>
        <p:nvSpPr>
          <p:cNvPr id="48" name="Nível de Corpo Um…"/>
          <p:cNvSpPr>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49" name="Retângulo"/>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exto do Título"/>
          <p:cNvSpPr>
            <a:spLocks noGrp="1"/>
          </p:cNvSpPr>
          <p:nvPr>
            <p:ph type="title"/>
          </p:nvPr>
        </p:nvSpPr>
        <p:spPr>
          <a:prstGeom prst="rect">
            <a:avLst/>
          </a:prstGeom>
        </p:spPr>
        <p:txBody>
          <a:bodyPr/>
          <a:lstStyle/>
          <a:p>
            <a:r>
              <a:t>Texto do Título</a:t>
            </a:r>
          </a:p>
        </p:txBody>
      </p:sp>
      <p:sp>
        <p:nvSpPr>
          <p:cNvPr id="58"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exto do Título"/>
          <p:cNvSpPr>
            <a:spLocks noGrp="1"/>
          </p:cNvSpPr>
          <p:nvPr>
            <p:ph type="title"/>
          </p:nvPr>
        </p:nvSpPr>
        <p:spPr>
          <a:xfrm>
            <a:off x="457200" y="273050"/>
            <a:ext cx="3008314" cy="1162050"/>
          </a:xfrm>
          <a:prstGeom prst="rect">
            <a:avLst/>
          </a:prstGeom>
        </p:spPr>
        <p:txBody>
          <a:bodyPr anchor="b"/>
          <a:lstStyle>
            <a:lvl1pPr algn="l">
              <a:defRPr sz="2000" b="1"/>
            </a:lvl1pPr>
          </a:lstStyle>
          <a:p>
            <a:r>
              <a:t>Texto do Título</a:t>
            </a:r>
          </a:p>
        </p:txBody>
      </p:sp>
      <p:sp>
        <p:nvSpPr>
          <p:cNvPr id="73" name="Nível de Corpo Um…"/>
          <p:cNvSpPr>
            <a:spLocks noGrp="1"/>
          </p:cNvSpPr>
          <p:nvPr>
            <p:ph type="body" idx="1"/>
          </p:nvPr>
        </p:nvSpPr>
        <p:spPr>
          <a:xfrm>
            <a:off x="3575050" y="273050"/>
            <a:ext cx="5111750" cy="5853113"/>
          </a:xfrm>
          <a:prstGeom prst="rect">
            <a:avLst/>
          </a:prstGeom>
        </p:spPr>
        <p:txBody>
          <a:bodyPr/>
          <a:lstStyle/>
          <a:p>
            <a:r>
              <a:t>Nível de Corpo Um</a:t>
            </a:r>
          </a:p>
          <a:p>
            <a:pPr lvl="1"/>
            <a:r>
              <a:t>Nível de Corpo Dois</a:t>
            </a:r>
          </a:p>
          <a:p>
            <a:pPr lvl="2"/>
            <a:r>
              <a:t>Nível de Corpo Três</a:t>
            </a:r>
          </a:p>
          <a:p>
            <a:pPr lvl="3"/>
            <a:r>
              <a:t>Nível de Corpo Quatro</a:t>
            </a:r>
          </a:p>
          <a:p>
            <a:pPr lvl="4"/>
            <a:r>
              <a:t>Nível de Corpo Cinco</a:t>
            </a:r>
          </a:p>
        </p:txBody>
      </p:sp>
      <p:sp>
        <p:nvSpPr>
          <p:cNvPr id="74" name="Retângulo"/>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exto do Título"/>
          <p:cNvSpPr>
            <a:spLocks noGrp="1"/>
          </p:cNvSpPr>
          <p:nvPr>
            <p:ph type="title"/>
          </p:nvPr>
        </p:nvSpPr>
        <p:spPr>
          <a:xfrm>
            <a:off x="1792288" y="4800600"/>
            <a:ext cx="5486401" cy="566738"/>
          </a:xfrm>
          <a:prstGeom prst="rect">
            <a:avLst/>
          </a:prstGeom>
        </p:spPr>
        <p:txBody>
          <a:bodyPr anchor="b"/>
          <a:lstStyle>
            <a:lvl1pPr algn="l">
              <a:defRPr sz="2000" b="1"/>
            </a:lvl1pPr>
          </a:lstStyle>
          <a:p>
            <a:r>
              <a:t>Texto do Título</a:t>
            </a:r>
          </a:p>
        </p:txBody>
      </p:sp>
      <p:sp>
        <p:nvSpPr>
          <p:cNvPr id="83" name="Imagem"/>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84" name="Nível de Corpo Um…"/>
          <p:cNvSpPr>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85" name="Número do Slide"/>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o do Título"/>
          <p:cNvSpPr>
            <a:spLocks noGrp="1"/>
          </p:cNvSpPr>
          <p:nvPr>
            <p:ph type="title"/>
          </p:nvPr>
        </p:nvSpPr>
        <p:spPr>
          <a:xfrm>
            <a:off x="457200" y="274638"/>
            <a:ext cx="8229600" cy="114300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r>
              <a:t>Texto do Título</a:t>
            </a:r>
          </a:p>
        </p:txBody>
      </p:sp>
      <p:sp>
        <p:nvSpPr>
          <p:cNvPr id="3" name="Nível de Corpo Um…"/>
          <p:cNvSpPr>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Nível de Corpo Um</a:t>
            </a:r>
          </a:p>
          <a:p>
            <a:pPr lvl="1"/>
            <a:r>
              <a:t>Nível de Corpo Dois</a:t>
            </a:r>
          </a:p>
          <a:p>
            <a:pPr lvl="2"/>
            <a:r>
              <a:t>Nível de Corpo Três</a:t>
            </a:r>
          </a:p>
          <a:p>
            <a:pPr lvl="3"/>
            <a:r>
              <a:t>Nível de Corpo Quatro</a:t>
            </a:r>
          </a:p>
          <a:p>
            <a:pPr lvl="4"/>
            <a:r>
              <a:t>Nível de Corpo Cinco</a:t>
            </a:r>
          </a:p>
        </p:txBody>
      </p:sp>
      <p:sp>
        <p:nvSpPr>
          <p:cNvPr id="4" name="Número do Slide"/>
          <p:cNvSpPr>
            <a:spLocks noGrp="1"/>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rPr/>
              <a:pPr/>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Método de comunicação"/>
          <p:cNvSpPr>
            <a:spLocks noGrp="1"/>
          </p:cNvSpPr>
          <p:nvPr>
            <p:ph type="ctrTitle"/>
          </p:nvPr>
        </p:nvSpPr>
        <p:spPr>
          <a:xfrm>
            <a:off x="685800" y="417185"/>
            <a:ext cx="7772400" cy="1470026"/>
          </a:xfrm>
          <a:prstGeom prst="rect">
            <a:avLst/>
          </a:prstGeom>
        </p:spPr>
        <p:txBody>
          <a:bodyPr/>
          <a:lstStyle>
            <a:lvl1pPr>
              <a:defRPr b="1"/>
            </a:lvl1pPr>
          </a:lstStyle>
          <a:p>
            <a:r>
              <a:t>Método de comunicação</a:t>
            </a:r>
          </a:p>
        </p:txBody>
      </p:sp>
      <p:pic>
        <p:nvPicPr>
          <p:cNvPr id="293" name="image13.png" descr="image13.png"/>
          <p:cNvPicPr>
            <a:picLocks noChangeAspect="1"/>
          </p:cNvPicPr>
          <p:nvPr/>
        </p:nvPicPr>
        <p:blipFill>
          <a:blip r:embed="rId2">
            <a:extLst/>
          </a:blip>
          <a:stretch>
            <a:fillRect/>
          </a:stretch>
        </p:blipFill>
        <p:spPr>
          <a:xfrm>
            <a:off x="2109932" y="2260600"/>
            <a:ext cx="4980657" cy="3302392"/>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3" name="Unknown-1.jpeg" descr="Unknown-1.jpeg"/>
          <p:cNvPicPr>
            <a:picLocks noChangeAspect="1"/>
          </p:cNvPicPr>
          <p:nvPr/>
        </p:nvPicPr>
        <p:blipFill>
          <a:blip r:embed="rId2">
            <a:extLst/>
          </a:blip>
          <a:stretch>
            <a:fillRect/>
          </a:stretch>
        </p:blipFill>
        <p:spPr>
          <a:xfrm>
            <a:off x="653816" y="3300376"/>
            <a:ext cx="3546948" cy="2955790"/>
          </a:xfrm>
          <a:prstGeom prst="rect">
            <a:avLst/>
          </a:prstGeom>
          <a:ln w="12700">
            <a:miter lim="400000"/>
          </a:ln>
        </p:spPr>
      </p:pic>
      <p:pic>
        <p:nvPicPr>
          <p:cNvPr id="384" name="images-1.jpeg" descr="images-1.jpeg"/>
          <p:cNvPicPr>
            <a:picLocks noChangeAspect="1"/>
          </p:cNvPicPr>
          <p:nvPr/>
        </p:nvPicPr>
        <p:blipFill>
          <a:blip r:embed="rId3">
            <a:extLst/>
          </a:blip>
          <a:stretch>
            <a:fillRect/>
          </a:stretch>
        </p:blipFill>
        <p:spPr>
          <a:xfrm>
            <a:off x="5085748" y="3124328"/>
            <a:ext cx="3409560" cy="2983365"/>
          </a:xfrm>
          <a:prstGeom prst="rect">
            <a:avLst/>
          </a:prstGeom>
          <a:ln w="12700">
            <a:miter lim="400000"/>
          </a:ln>
        </p:spPr>
      </p:pic>
      <p:sp>
        <p:nvSpPr>
          <p:cNvPr id="385" name="Balão"/>
          <p:cNvSpPr/>
          <p:nvPr/>
        </p:nvSpPr>
        <p:spPr>
          <a:xfrm>
            <a:off x="4898666" y="1082147"/>
            <a:ext cx="2338652" cy="1392288"/>
          </a:xfrm>
          <a:prstGeom prst="wedgeEllipseCallout">
            <a:avLst>
              <a:gd name="adj1" fmla="val 5511"/>
              <a:gd name="adj2" fmla="val 76950"/>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86" name="Balão"/>
          <p:cNvSpPr/>
          <p:nvPr/>
        </p:nvSpPr>
        <p:spPr>
          <a:xfrm>
            <a:off x="6644847"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87" name="Você vai comigo ou não vai?…"/>
          <p:cNvSpPr/>
          <p:nvPr/>
        </p:nvSpPr>
        <p:spPr>
          <a:xfrm>
            <a:off x="2426665" y="507477"/>
            <a:ext cx="2062037" cy="447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defRPr sz="1200"/>
            </a:pPr>
            <a:r>
              <a:t>Você vai comigo ou não vai?</a:t>
            </a:r>
          </a:p>
          <a:p>
            <a:pPr algn="ctr">
              <a:defRPr sz="1200"/>
            </a:pPr>
            <a:r>
              <a:t>Acredita ou não em mim?</a:t>
            </a:r>
          </a:p>
        </p:txBody>
      </p:sp>
      <p:sp>
        <p:nvSpPr>
          <p:cNvPr id="388" name="Eu acredito nas coisas que você está sentindo! Mas veja, eu não estou dentro de você para saber o que se passa."/>
          <p:cNvSpPr/>
          <p:nvPr/>
        </p:nvSpPr>
        <p:spPr>
          <a:xfrm>
            <a:off x="755922" y="1778291"/>
            <a:ext cx="2062037" cy="9804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Eu acredito nas coisas que você está sentindo! Mas veja, eu não estou dentro de você para saber o que se passa.</a:t>
            </a:r>
          </a:p>
        </p:txBody>
      </p:sp>
      <p:sp>
        <p:nvSpPr>
          <p:cNvPr id="389" name="Balão"/>
          <p:cNvSpPr/>
          <p:nvPr/>
        </p:nvSpPr>
        <p:spPr>
          <a:xfrm>
            <a:off x="2396561" y="2577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90" name="Balão"/>
          <p:cNvSpPr/>
          <p:nvPr/>
        </p:nvSpPr>
        <p:spPr>
          <a:xfrm>
            <a:off x="653816" y="1497645"/>
            <a:ext cx="2338652" cy="1392289"/>
          </a:xfrm>
          <a:prstGeom prst="wedgeEllipseCallout">
            <a:avLst>
              <a:gd name="adj1" fmla="val -23521"/>
              <a:gd name="adj2" fmla="val 82369"/>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91" name="Eu não quero mais falar com você!!…"/>
          <p:cNvSpPr/>
          <p:nvPr/>
        </p:nvSpPr>
        <p:spPr>
          <a:xfrm>
            <a:off x="6766004" y="538614"/>
            <a:ext cx="2062037" cy="80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defRPr sz="1200"/>
            </a:pPr>
            <a:r>
              <a:t>Eu não quero mais falar com você!!</a:t>
            </a:r>
          </a:p>
          <a:p>
            <a:pPr algn="ctr">
              <a:defRPr sz="1200"/>
            </a:pPr>
            <a:endParaRPr/>
          </a:p>
          <a:p>
            <a:pPr algn="ctr">
              <a:defRPr sz="1200"/>
            </a:pPr>
            <a:r>
              <a:t>Sai daqui!!!</a:t>
            </a:r>
          </a:p>
        </p:txBody>
      </p:sp>
      <p:sp>
        <p:nvSpPr>
          <p:cNvPr id="392" name="????????"/>
          <p:cNvSpPr/>
          <p:nvPr/>
        </p:nvSpPr>
        <p:spPr>
          <a:xfrm>
            <a:off x="4993156" y="1547457"/>
            <a:ext cx="2062037" cy="2692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200"/>
            </a:lvl1pPr>
          </a:lstStyle>
          <a:p>
            <a:r>
              <a:t>????????</a:t>
            </a:r>
          </a:p>
        </p:txBody>
      </p:sp>
      <p:sp>
        <p:nvSpPr>
          <p:cNvPr id="393" name="Forma"/>
          <p:cNvSpPr/>
          <p:nvPr/>
        </p:nvSpPr>
        <p:spPr>
          <a:xfrm>
            <a:off x="65381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21000">
                <a:srgbClr val="558ED5"/>
              </a:gs>
              <a:gs pos="42000">
                <a:srgbClr val="FFFF00"/>
              </a:gs>
              <a:gs pos="58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94" name="Forma"/>
          <p:cNvSpPr/>
          <p:nvPr/>
        </p:nvSpPr>
        <p:spPr>
          <a:xfrm>
            <a:off x="497410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0">
                <a:schemeClr val="accent2"/>
              </a:gs>
              <a:gs pos="7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6" name="Unknown-1.jpeg" descr="Unknown-1.jpeg"/>
          <p:cNvPicPr>
            <a:picLocks noChangeAspect="1"/>
          </p:cNvPicPr>
          <p:nvPr/>
        </p:nvPicPr>
        <p:blipFill>
          <a:blip r:embed="rId2">
            <a:extLst/>
          </a:blip>
          <a:stretch>
            <a:fillRect/>
          </a:stretch>
        </p:blipFill>
        <p:spPr>
          <a:xfrm>
            <a:off x="653816" y="3300376"/>
            <a:ext cx="3546948" cy="2955790"/>
          </a:xfrm>
          <a:prstGeom prst="rect">
            <a:avLst/>
          </a:prstGeom>
          <a:ln w="12700">
            <a:miter lim="400000"/>
          </a:ln>
        </p:spPr>
      </p:pic>
      <p:sp>
        <p:nvSpPr>
          <p:cNvPr id="397" name="Balão"/>
          <p:cNvSpPr/>
          <p:nvPr/>
        </p:nvSpPr>
        <p:spPr>
          <a:xfrm>
            <a:off x="176028" y="969144"/>
            <a:ext cx="2816439" cy="1920790"/>
          </a:xfrm>
          <a:prstGeom prst="wedgeEllipseCallout">
            <a:avLst>
              <a:gd name="adj1" fmla="val -2985"/>
              <a:gd name="adj2" fmla="val 69276"/>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98" name="Balão"/>
          <p:cNvSpPr/>
          <p:nvPr/>
        </p:nvSpPr>
        <p:spPr>
          <a:xfrm>
            <a:off x="2244161"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99" name="Então você não vai me ajudar?"/>
          <p:cNvSpPr/>
          <p:nvPr/>
        </p:nvSpPr>
        <p:spPr>
          <a:xfrm>
            <a:off x="2426665" y="507477"/>
            <a:ext cx="2062037" cy="447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200"/>
            </a:lvl1pPr>
          </a:lstStyle>
          <a:p>
            <a:r>
              <a:t>Então você não vai me ajudar?</a:t>
            </a:r>
          </a:p>
        </p:txBody>
      </p:sp>
      <p:sp>
        <p:nvSpPr>
          <p:cNvPr id="400" name="Sim! Eu quero muito lhe ajudar! Posso dar uma opinião? As pessoas podem ter opiniões diferentes sem brigar, sem uma romper com a outra."/>
          <p:cNvSpPr/>
          <p:nvPr/>
        </p:nvSpPr>
        <p:spPr>
          <a:xfrm>
            <a:off x="479308" y="1270459"/>
            <a:ext cx="2062036" cy="11582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Sim! Eu quero muito lhe ajudar! Posso dar uma opinião? As pessoas podem ter opiniões diferentes sem brigar, sem uma romper com a outra. </a:t>
            </a:r>
          </a:p>
        </p:txBody>
      </p:sp>
      <p:sp>
        <p:nvSpPr>
          <p:cNvPr id="401" name="Forma"/>
          <p:cNvSpPr/>
          <p:nvPr/>
        </p:nvSpPr>
        <p:spPr>
          <a:xfrm>
            <a:off x="65381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21000">
                <a:srgbClr val="558ED5"/>
              </a:gs>
              <a:gs pos="42000">
                <a:srgbClr val="FFFF00"/>
              </a:gs>
              <a:gs pos="58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402" name="Concordar em…"/>
          <p:cNvSpPr/>
          <p:nvPr/>
        </p:nvSpPr>
        <p:spPr>
          <a:xfrm>
            <a:off x="5205383" y="636702"/>
            <a:ext cx="2192646" cy="8026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p>
            <a:pPr>
              <a:defRPr sz="2400"/>
            </a:pPr>
            <a:r>
              <a:t>Concordar em </a:t>
            </a:r>
          </a:p>
          <a:p>
            <a:pPr>
              <a:defRPr sz="2400"/>
            </a:pPr>
            <a:r>
              <a:t>Discordar</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4" name="Unknown-1.jpeg" descr="Unknown-1.jpeg"/>
          <p:cNvPicPr>
            <a:picLocks noChangeAspect="1"/>
          </p:cNvPicPr>
          <p:nvPr/>
        </p:nvPicPr>
        <p:blipFill>
          <a:blip r:embed="rId2">
            <a:extLst/>
          </a:blip>
          <a:stretch>
            <a:fillRect/>
          </a:stretch>
        </p:blipFill>
        <p:spPr>
          <a:xfrm>
            <a:off x="653816" y="3300376"/>
            <a:ext cx="3546948" cy="2955790"/>
          </a:xfrm>
          <a:prstGeom prst="rect">
            <a:avLst/>
          </a:prstGeom>
          <a:ln w="12700">
            <a:miter lim="400000"/>
          </a:ln>
        </p:spPr>
      </p:pic>
      <p:sp>
        <p:nvSpPr>
          <p:cNvPr id="405" name="Balão"/>
          <p:cNvSpPr/>
          <p:nvPr/>
        </p:nvSpPr>
        <p:spPr>
          <a:xfrm>
            <a:off x="176028" y="969144"/>
            <a:ext cx="2816439" cy="1920790"/>
          </a:xfrm>
          <a:prstGeom prst="wedgeEllipseCallout">
            <a:avLst>
              <a:gd name="adj1" fmla="val -23521"/>
              <a:gd name="adj2" fmla="val 82369"/>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406" name="Balão"/>
          <p:cNvSpPr/>
          <p:nvPr/>
        </p:nvSpPr>
        <p:spPr>
          <a:xfrm>
            <a:off x="2244161"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407" name="Então qual é a sua opinião?!"/>
          <p:cNvSpPr/>
          <p:nvPr/>
        </p:nvSpPr>
        <p:spPr>
          <a:xfrm>
            <a:off x="2426665" y="507477"/>
            <a:ext cx="2062037" cy="2692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200"/>
            </a:lvl1pPr>
          </a:lstStyle>
          <a:p>
            <a:r>
              <a:t>Então qual é a sua opinião?!</a:t>
            </a:r>
          </a:p>
        </p:txBody>
      </p:sp>
      <p:sp>
        <p:nvSpPr>
          <p:cNvPr id="408" name="Eu acho que ir até a delegacia vai te expor demais. Antes podíamos dividir com alguém essa história, saber da opinião de alguém que seja de fora, que não esteja vivendo isso tudo de perto, o que você  acha?"/>
          <p:cNvSpPr/>
          <p:nvPr/>
        </p:nvSpPr>
        <p:spPr>
          <a:xfrm>
            <a:off x="479308" y="1270458"/>
            <a:ext cx="2062036" cy="1691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Eu acho que ir até a delegacia vai te expor demais. Antes podíamos dividir com alguém essa história, saber da opinião de alguém que seja de fora, que não esteja vivendo isso tudo de perto, o que você 	acha? </a:t>
            </a:r>
          </a:p>
        </p:txBody>
      </p:sp>
      <p:sp>
        <p:nvSpPr>
          <p:cNvPr id="409" name="Forma"/>
          <p:cNvSpPr/>
          <p:nvPr/>
        </p:nvSpPr>
        <p:spPr>
          <a:xfrm>
            <a:off x="65381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21000">
                <a:srgbClr val="558ED5"/>
              </a:gs>
              <a:gs pos="42000">
                <a:srgbClr val="FFFF00"/>
              </a:gs>
              <a:gs pos="69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1" name="Unknown-1.jpeg" descr="Unknown-1.jpeg"/>
          <p:cNvPicPr>
            <a:picLocks noChangeAspect="1"/>
          </p:cNvPicPr>
          <p:nvPr/>
        </p:nvPicPr>
        <p:blipFill>
          <a:blip r:embed="rId2">
            <a:extLst/>
          </a:blip>
          <a:stretch>
            <a:fillRect/>
          </a:stretch>
        </p:blipFill>
        <p:spPr>
          <a:xfrm>
            <a:off x="653816" y="3300376"/>
            <a:ext cx="3546948" cy="2955790"/>
          </a:xfrm>
          <a:prstGeom prst="rect">
            <a:avLst/>
          </a:prstGeom>
          <a:ln w="12700">
            <a:miter lim="400000"/>
          </a:ln>
        </p:spPr>
      </p:pic>
      <p:sp>
        <p:nvSpPr>
          <p:cNvPr id="412" name="Balão"/>
          <p:cNvSpPr/>
          <p:nvPr/>
        </p:nvSpPr>
        <p:spPr>
          <a:xfrm>
            <a:off x="0" y="880238"/>
            <a:ext cx="2992467" cy="2009696"/>
          </a:xfrm>
          <a:prstGeom prst="wedgeEllipseCallout">
            <a:avLst>
              <a:gd name="adj1" fmla="val -5034"/>
              <a:gd name="adj2" fmla="val 67352"/>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413" name="Balão"/>
          <p:cNvSpPr/>
          <p:nvPr/>
        </p:nvSpPr>
        <p:spPr>
          <a:xfrm>
            <a:off x="2426665" y="105359"/>
            <a:ext cx="2338652" cy="1392288"/>
          </a:xfrm>
          <a:prstGeom prst="wedgeEllipseCallout">
            <a:avLst>
              <a:gd name="adj1" fmla="val -9543"/>
              <a:gd name="adj2" fmla="val 174494"/>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414" name="Eu vejo que você não está acreditando em mim totalmente, não entendeu a minha urgência!"/>
          <p:cNvSpPr/>
          <p:nvPr/>
        </p:nvSpPr>
        <p:spPr>
          <a:xfrm>
            <a:off x="2541343" y="464738"/>
            <a:ext cx="2062037" cy="80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200"/>
            </a:lvl1pPr>
          </a:lstStyle>
          <a:p>
            <a:r>
              <a:t>Eu vejo que você não está acreditando em mim totalmente, não entendeu a minha urgência!</a:t>
            </a:r>
          </a:p>
        </p:txBody>
      </p:sp>
      <p:sp>
        <p:nvSpPr>
          <p:cNvPr id="415" name="Eu imagino como deva estar sendo difícil para você, no seu lugar eu também estaria apavorada. Quero que saiba que estou aqui como amiga, para te amparar, ouvir, proteger. Você me permite conversarmos mais vezes?"/>
          <p:cNvSpPr/>
          <p:nvPr/>
        </p:nvSpPr>
        <p:spPr>
          <a:xfrm>
            <a:off x="479308" y="1169860"/>
            <a:ext cx="2062036" cy="1513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Eu imagino como deva estar sendo difícil para você, no seu lugar eu também estaria apavorada. Quero que saiba que estou aqui como amiga, para te amparar, ouvir, proteger. Você me permite conversarmos mais vezes?</a:t>
            </a:r>
          </a:p>
        </p:txBody>
      </p:sp>
      <p:sp>
        <p:nvSpPr>
          <p:cNvPr id="416" name="Forma"/>
          <p:cNvSpPr/>
          <p:nvPr/>
        </p:nvSpPr>
        <p:spPr>
          <a:xfrm>
            <a:off x="65381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21000">
                <a:srgbClr val="558ED5"/>
              </a:gs>
              <a:gs pos="42000">
                <a:srgbClr val="FFFF00"/>
              </a:gs>
              <a:gs pos="69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417" name="Parceria"/>
          <p:cNvSpPr/>
          <p:nvPr/>
        </p:nvSpPr>
        <p:spPr>
          <a:xfrm>
            <a:off x="6324415" y="880238"/>
            <a:ext cx="1221096" cy="4470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400"/>
            </a:lvl1pPr>
          </a:lstStyle>
          <a:p>
            <a:r>
              <a:t>Parceria</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 name="Unknown-1.jpeg" descr="Unknown-1.jpeg"/>
          <p:cNvPicPr>
            <a:picLocks noChangeAspect="1"/>
          </p:cNvPicPr>
          <p:nvPr/>
        </p:nvPicPr>
        <p:blipFill>
          <a:blip r:embed="rId2">
            <a:extLst/>
          </a:blip>
          <a:stretch>
            <a:fillRect/>
          </a:stretch>
        </p:blipFill>
        <p:spPr>
          <a:xfrm>
            <a:off x="653816" y="3300376"/>
            <a:ext cx="3546948" cy="2955790"/>
          </a:xfrm>
          <a:prstGeom prst="rect">
            <a:avLst/>
          </a:prstGeom>
          <a:ln w="12700">
            <a:miter lim="400000"/>
          </a:ln>
        </p:spPr>
      </p:pic>
      <p:sp>
        <p:nvSpPr>
          <p:cNvPr id="420" name="Balão"/>
          <p:cNvSpPr/>
          <p:nvPr/>
        </p:nvSpPr>
        <p:spPr>
          <a:xfrm>
            <a:off x="0" y="880238"/>
            <a:ext cx="2992467" cy="2009696"/>
          </a:xfrm>
          <a:prstGeom prst="wedgeEllipseCallout">
            <a:avLst>
              <a:gd name="adj1" fmla="val -5034"/>
              <a:gd name="adj2" fmla="val 67352"/>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421" name="Balão"/>
          <p:cNvSpPr/>
          <p:nvPr/>
        </p:nvSpPr>
        <p:spPr>
          <a:xfrm>
            <a:off x="2426665" y="105359"/>
            <a:ext cx="2338652" cy="1392288"/>
          </a:xfrm>
          <a:prstGeom prst="wedgeEllipseCallout">
            <a:avLst>
              <a:gd name="adj1" fmla="val -9543"/>
              <a:gd name="adj2" fmla="val 174494"/>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422" name="Tudo bem! Eu vou esperar mais alguns dias, mas se isso não parar eu vou tomar alguma providência!"/>
          <p:cNvSpPr/>
          <p:nvPr/>
        </p:nvSpPr>
        <p:spPr>
          <a:xfrm>
            <a:off x="2541343" y="464738"/>
            <a:ext cx="2062037" cy="80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200"/>
            </a:lvl1pPr>
          </a:lstStyle>
          <a:p>
            <a:r>
              <a:t>Tudo bem! Eu vou esperar mais alguns dias, mas se isso não parar eu vou tomar alguma providência!</a:t>
            </a:r>
          </a:p>
        </p:txBody>
      </p:sp>
      <p:sp>
        <p:nvSpPr>
          <p:cNvPr id="423" name="Eu gostaria de conhecer melhor tudo isso, podemos continuar conversando quando quiser. Mas eu me preocupo também de você não estar indo à escola, ter parado de estudar, isso não te incomoda?"/>
          <p:cNvSpPr/>
          <p:nvPr/>
        </p:nvSpPr>
        <p:spPr>
          <a:xfrm>
            <a:off x="479308" y="1169860"/>
            <a:ext cx="2062036" cy="1513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Eu gostaria de conhecer melhor tudo isso, podemos continuar conversando quando quiser. Mas eu me preocupo também de você não estar indo à escola, ter parado de estudar, isso não te incomoda?</a:t>
            </a:r>
          </a:p>
        </p:txBody>
      </p:sp>
      <p:sp>
        <p:nvSpPr>
          <p:cNvPr id="424" name="Forma"/>
          <p:cNvSpPr/>
          <p:nvPr/>
        </p:nvSpPr>
        <p:spPr>
          <a:xfrm>
            <a:off x="65381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37000">
                <a:srgbClr val="558ED5"/>
              </a:gs>
              <a:gs pos="58000">
                <a:srgbClr val="FFFF00"/>
              </a:gs>
              <a:gs pos="90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6" name="Unknown-1.jpeg" descr="Unknown-1.jpeg"/>
          <p:cNvPicPr>
            <a:picLocks noChangeAspect="1"/>
          </p:cNvPicPr>
          <p:nvPr/>
        </p:nvPicPr>
        <p:blipFill>
          <a:blip r:embed="rId2">
            <a:extLst/>
          </a:blip>
          <a:stretch>
            <a:fillRect/>
          </a:stretch>
        </p:blipFill>
        <p:spPr>
          <a:xfrm>
            <a:off x="653816" y="3300376"/>
            <a:ext cx="3546948" cy="2955790"/>
          </a:xfrm>
          <a:prstGeom prst="rect">
            <a:avLst/>
          </a:prstGeom>
          <a:ln w="12700">
            <a:miter lim="400000"/>
          </a:ln>
        </p:spPr>
      </p:pic>
      <p:sp>
        <p:nvSpPr>
          <p:cNvPr id="427" name="Balão"/>
          <p:cNvSpPr/>
          <p:nvPr/>
        </p:nvSpPr>
        <p:spPr>
          <a:xfrm>
            <a:off x="0" y="880238"/>
            <a:ext cx="2992467" cy="2009696"/>
          </a:xfrm>
          <a:prstGeom prst="wedgeEllipseCallout">
            <a:avLst>
              <a:gd name="adj1" fmla="val -5034"/>
              <a:gd name="adj2" fmla="val 67352"/>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428" name="Balão"/>
          <p:cNvSpPr/>
          <p:nvPr/>
        </p:nvSpPr>
        <p:spPr>
          <a:xfrm>
            <a:off x="2426665" y="105359"/>
            <a:ext cx="2338652" cy="1392288"/>
          </a:xfrm>
          <a:prstGeom prst="wedgeEllipseCallout">
            <a:avLst>
              <a:gd name="adj1" fmla="val -9543"/>
              <a:gd name="adj2" fmla="val 174494"/>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429" name="Claro que sim! Eu queria muito voltar a me sentir ativo, concentrado nas coisas, eu simplesmente não consigo parar de pensar nisso!"/>
          <p:cNvSpPr/>
          <p:nvPr/>
        </p:nvSpPr>
        <p:spPr>
          <a:xfrm>
            <a:off x="2541343" y="276116"/>
            <a:ext cx="2062037" cy="11582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200"/>
            </a:lvl1pPr>
          </a:lstStyle>
          <a:p>
            <a:r>
              <a:t>Claro que sim! Eu queria muito voltar a me sentir ativo, concentrado nas coisas, eu simplesmente não consigo parar de pensar nisso!</a:t>
            </a:r>
          </a:p>
        </p:txBody>
      </p:sp>
      <p:sp>
        <p:nvSpPr>
          <p:cNvPr id="430" name="Eu tenho uma amiga que passou por um problemas em casa, começou a faltar ao trabalho, quase foi demitida. Ela procurou ajuda de um profissional, começou a fazer uma terapia e hoje está melhor."/>
          <p:cNvSpPr/>
          <p:nvPr/>
        </p:nvSpPr>
        <p:spPr>
          <a:xfrm>
            <a:off x="479308" y="1169860"/>
            <a:ext cx="2062036" cy="1513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Eu tenho uma amiga que passou por um problemas em casa, começou a faltar ao trabalho, quase foi demitida. Ela procurou ajuda de um profissional, começou a fazer uma terapia e hoje está melhor. </a:t>
            </a:r>
          </a:p>
        </p:txBody>
      </p:sp>
      <p:sp>
        <p:nvSpPr>
          <p:cNvPr id="431" name="Forma"/>
          <p:cNvSpPr/>
          <p:nvPr/>
        </p:nvSpPr>
        <p:spPr>
          <a:xfrm>
            <a:off x="65381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58999">
                <a:srgbClr val="558ED5"/>
              </a:gs>
              <a:gs pos="78000">
                <a:srgbClr val="FFFF00"/>
              </a:gs>
              <a:gs pos="100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3" name="Unknown-1.jpeg" descr="Unknown-1.jpeg"/>
          <p:cNvPicPr>
            <a:picLocks noChangeAspect="1"/>
          </p:cNvPicPr>
          <p:nvPr/>
        </p:nvPicPr>
        <p:blipFill>
          <a:blip r:embed="rId2">
            <a:extLst/>
          </a:blip>
          <a:stretch>
            <a:fillRect/>
          </a:stretch>
        </p:blipFill>
        <p:spPr>
          <a:xfrm>
            <a:off x="653816" y="3300376"/>
            <a:ext cx="3546948" cy="2955790"/>
          </a:xfrm>
          <a:prstGeom prst="rect">
            <a:avLst/>
          </a:prstGeom>
          <a:ln w="12700">
            <a:miter lim="400000"/>
          </a:ln>
        </p:spPr>
      </p:pic>
      <p:sp>
        <p:nvSpPr>
          <p:cNvPr id="434" name="Balão"/>
          <p:cNvSpPr/>
          <p:nvPr/>
        </p:nvSpPr>
        <p:spPr>
          <a:xfrm>
            <a:off x="100588" y="364138"/>
            <a:ext cx="2541345" cy="1917675"/>
          </a:xfrm>
          <a:prstGeom prst="wedgeEllipseCallout">
            <a:avLst>
              <a:gd name="adj1" fmla="val -2560"/>
              <a:gd name="adj2" fmla="val 106040"/>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435" name="Balão"/>
          <p:cNvSpPr/>
          <p:nvPr/>
        </p:nvSpPr>
        <p:spPr>
          <a:xfrm>
            <a:off x="2313503" y="1891943"/>
            <a:ext cx="2049465" cy="783146"/>
          </a:xfrm>
          <a:prstGeom prst="wedgeEllipseCallout">
            <a:avLst>
              <a:gd name="adj1" fmla="val -7415"/>
              <a:gd name="adj2" fmla="val 88914"/>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436" name="Não sei se vou querer não! Não estou doente!"/>
          <p:cNvSpPr/>
          <p:nvPr/>
        </p:nvSpPr>
        <p:spPr>
          <a:xfrm>
            <a:off x="2414091" y="2075727"/>
            <a:ext cx="2062036" cy="447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200"/>
            </a:lvl1pPr>
          </a:lstStyle>
          <a:p>
            <a:r>
              <a:t>Não sei se vou querer não! Não estou doente!</a:t>
            </a:r>
          </a:p>
        </p:txBody>
      </p:sp>
      <p:sp>
        <p:nvSpPr>
          <p:cNvPr id="437" name="Às vezes passamos por momentos difíceis e um auxílio pode ajudar a clarear as coisas, voltar às atividades normais da vida, estudar, trabalhar, sair e se divertir…"/>
          <p:cNvSpPr/>
          <p:nvPr/>
        </p:nvSpPr>
        <p:spPr>
          <a:xfrm>
            <a:off x="352055" y="691614"/>
            <a:ext cx="2062036" cy="1336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Às vezes passamos por momentos difíceis e um auxílio pode ajudar a clarear as coisas, voltar às atividades normais da vida, estudar, trabalhar, sair e se divertir…</a:t>
            </a:r>
          </a:p>
        </p:txBody>
      </p:sp>
      <p:sp>
        <p:nvSpPr>
          <p:cNvPr id="438" name="Forma"/>
          <p:cNvSpPr/>
          <p:nvPr/>
        </p:nvSpPr>
        <p:spPr>
          <a:xfrm>
            <a:off x="65381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58999">
                <a:srgbClr val="558ED5"/>
              </a:gs>
              <a:gs pos="78000">
                <a:srgbClr val="FFFF00"/>
              </a:gs>
              <a:gs pos="100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 name="Corpo"/>
          <p:cNvSpPr>
            <a:spLocks noGrp="1"/>
          </p:cNvSpPr>
          <p:nvPr>
            <p:ph type="body" sz="quarter" idx="1"/>
          </p:nvPr>
        </p:nvSpPr>
        <p:spPr>
          <a:xfrm>
            <a:off x="457200" y="1019545"/>
            <a:ext cx="4040188" cy="639763"/>
          </a:xfrm>
          <a:prstGeom prst="rect">
            <a:avLst/>
          </a:prstGeom>
        </p:spPr>
        <p:txBody>
          <a:bodyPr/>
          <a:lstStyle/>
          <a:p>
            <a:endParaRPr/>
          </a:p>
        </p:txBody>
      </p:sp>
      <p:sp>
        <p:nvSpPr>
          <p:cNvPr id="441" name="Menor nível de tensão…"/>
          <p:cNvSpPr/>
          <p:nvPr/>
        </p:nvSpPr>
        <p:spPr>
          <a:xfrm>
            <a:off x="457200" y="2174875"/>
            <a:ext cx="4040188" cy="3693160"/>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marL="342900" indent="-342900">
              <a:lnSpc>
                <a:spcPct val="90000"/>
              </a:lnSpc>
              <a:spcBef>
                <a:spcPts val="500"/>
              </a:spcBef>
              <a:buSzPct val="100000"/>
              <a:buFont typeface="Arial"/>
              <a:buChar char="•"/>
              <a:defRPr sz="2400"/>
            </a:pPr>
            <a:r>
              <a:t>Menor nível de tensão</a:t>
            </a:r>
          </a:p>
          <a:p>
            <a:pPr marL="342900" indent="-342900">
              <a:lnSpc>
                <a:spcPct val="90000"/>
              </a:lnSpc>
              <a:spcBef>
                <a:spcPts val="500"/>
              </a:spcBef>
              <a:buSzPct val="100000"/>
              <a:buFont typeface="Arial"/>
              <a:buChar char="•"/>
              <a:defRPr sz="2400"/>
            </a:pPr>
            <a:r>
              <a:t>Mais informação	</a:t>
            </a:r>
          </a:p>
          <a:p>
            <a:pPr marL="342900" indent="-342900">
              <a:lnSpc>
                <a:spcPct val="90000"/>
              </a:lnSpc>
              <a:spcBef>
                <a:spcPts val="500"/>
              </a:spcBef>
              <a:buSzPct val="100000"/>
              <a:buFont typeface="Arial"/>
              <a:buChar char="•"/>
              <a:defRPr sz="2400"/>
            </a:pPr>
            <a:r>
              <a:t>Maior controle do diálogo</a:t>
            </a:r>
          </a:p>
          <a:p>
            <a:pPr marL="342900" indent="-342900">
              <a:lnSpc>
                <a:spcPct val="90000"/>
              </a:lnSpc>
              <a:spcBef>
                <a:spcPts val="500"/>
              </a:spcBef>
              <a:buSzPct val="100000"/>
              <a:buFont typeface="Arial"/>
              <a:buChar char="•"/>
              <a:defRPr sz="2400"/>
            </a:pPr>
            <a:r>
              <a:t>Menor chance de conflito/hostilidade</a:t>
            </a:r>
          </a:p>
          <a:p>
            <a:pPr marL="342900" indent="-342900">
              <a:lnSpc>
                <a:spcPct val="90000"/>
              </a:lnSpc>
              <a:spcBef>
                <a:spcPts val="500"/>
              </a:spcBef>
              <a:buSzPct val="100000"/>
              <a:buFont typeface="Arial"/>
              <a:buChar char="•"/>
              <a:defRPr sz="2400"/>
            </a:pPr>
            <a:r>
              <a:t>Maior probabilidade de retomar o diálogo sobre o mesmo assunto</a:t>
            </a:r>
          </a:p>
          <a:p>
            <a:pPr marL="342900" indent="-342900">
              <a:lnSpc>
                <a:spcPct val="90000"/>
              </a:lnSpc>
              <a:spcBef>
                <a:spcPts val="500"/>
              </a:spcBef>
              <a:buSzPct val="100000"/>
              <a:buFont typeface="Arial"/>
              <a:buChar char="•"/>
              <a:defRPr sz="2400"/>
            </a:pPr>
            <a:r>
              <a:t>Maior chance de cooperação</a:t>
            </a:r>
          </a:p>
        </p:txBody>
      </p:sp>
      <p:sp>
        <p:nvSpPr>
          <p:cNvPr id="442" name="Retângulo"/>
          <p:cNvSpPr>
            <a:spLocks noGrp="1"/>
          </p:cNvSpPr>
          <p:nvPr>
            <p:ph type="body" idx="13"/>
          </p:nvPr>
        </p:nvSpPr>
        <p:spPr>
          <a:xfrm>
            <a:off x="4645025" y="1045678"/>
            <a:ext cx="4041775" cy="639763"/>
          </a:xfrm>
          <a:prstGeom prst="rect">
            <a:avLst/>
          </a:prstGeom>
        </p:spPr>
        <p:txBody>
          <a:bodyPr/>
          <a:lstStyle/>
          <a:p>
            <a:pPr marL="0" indent="0">
              <a:spcBef>
                <a:spcPts val="500"/>
              </a:spcBef>
              <a:buSzTx/>
              <a:buFontTx/>
              <a:buNone/>
              <a:defRPr sz="2400" b="1"/>
            </a:pPr>
            <a:endParaRPr/>
          </a:p>
        </p:txBody>
      </p:sp>
      <p:sp>
        <p:nvSpPr>
          <p:cNvPr id="443" name="Maior nível de tensão…"/>
          <p:cNvSpPr/>
          <p:nvPr/>
        </p:nvSpPr>
        <p:spPr>
          <a:xfrm>
            <a:off x="4645025" y="2174875"/>
            <a:ext cx="4041775" cy="3693160"/>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lnSpcReduction="10000"/>
          </a:bodyPr>
          <a:lstStyle/>
          <a:p>
            <a:pPr marL="342900" indent="-342900">
              <a:lnSpc>
                <a:spcPct val="90000"/>
              </a:lnSpc>
              <a:spcBef>
                <a:spcPts val="500"/>
              </a:spcBef>
              <a:buSzPct val="100000"/>
              <a:buFont typeface="Arial"/>
              <a:buChar char="•"/>
              <a:defRPr sz="2400"/>
            </a:pPr>
            <a:r>
              <a:t>Maior nível de tensão</a:t>
            </a:r>
          </a:p>
          <a:p>
            <a:pPr marL="342900" indent="-342900">
              <a:lnSpc>
                <a:spcPct val="90000"/>
              </a:lnSpc>
              <a:spcBef>
                <a:spcPts val="500"/>
              </a:spcBef>
              <a:buSzPct val="100000"/>
              <a:buFont typeface="Arial"/>
              <a:buChar char="•"/>
              <a:defRPr sz="2400"/>
            </a:pPr>
            <a:r>
              <a:t>Menos informação</a:t>
            </a:r>
          </a:p>
          <a:p>
            <a:pPr marL="342900" indent="-342900">
              <a:lnSpc>
                <a:spcPct val="90000"/>
              </a:lnSpc>
              <a:spcBef>
                <a:spcPts val="500"/>
              </a:spcBef>
              <a:buSzPct val="100000"/>
              <a:buFont typeface="Arial"/>
              <a:buChar char="•"/>
              <a:defRPr sz="2400"/>
            </a:pPr>
            <a:r>
              <a:t>Interrupção prematura do diálogo</a:t>
            </a:r>
          </a:p>
          <a:p>
            <a:pPr marL="342900" indent="-342900">
              <a:lnSpc>
                <a:spcPct val="90000"/>
              </a:lnSpc>
              <a:spcBef>
                <a:spcPts val="500"/>
              </a:spcBef>
              <a:buSzPct val="100000"/>
              <a:buFont typeface="Arial"/>
              <a:buChar char="•"/>
              <a:defRPr sz="2400"/>
            </a:pPr>
            <a:r>
              <a:t>Maior conflito/hostilidade</a:t>
            </a:r>
          </a:p>
          <a:p>
            <a:pPr marL="342900" indent="-342900">
              <a:lnSpc>
                <a:spcPct val="90000"/>
              </a:lnSpc>
              <a:spcBef>
                <a:spcPts val="500"/>
              </a:spcBef>
              <a:buSzPct val="100000"/>
              <a:buFont typeface="Arial"/>
              <a:buChar char="•"/>
              <a:defRPr sz="2400"/>
            </a:pPr>
            <a:r>
              <a:t>Menor probabilidade de retomar o diálogo sobre o mesmo assunto</a:t>
            </a:r>
          </a:p>
          <a:p>
            <a:pPr marL="342900" indent="-342900">
              <a:lnSpc>
                <a:spcPct val="90000"/>
              </a:lnSpc>
              <a:spcBef>
                <a:spcPts val="500"/>
              </a:spcBef>
              <a:buSzPct val="100000"/>
              <a:buFont typeface="Arial"/>
              <a:buChar char="•"/>
              <a:defRPr sz="2400"/>
            </a:pPr>
            <a:r>
              <a:t>Menor chance (ou nenhuma) de cooperação</a:t>
            </a:r>
          </a:p>
        </p:txBody>
      </p:sp>
      <p:pic>
        <p:nvPicPr>
          <p:cNvPr id="444" name="Unknown-1.jpeg" descr="Unknown-1.jpeg"/>
          <p:cNvPicPr>
            <a:picLocks noChangeAspect="1"/>
          </p:cNvPicPr>
          <p:nvPr/>
        </p:nvPicPr>
        <p:blipFill>
          <a:blip r:embed="rId2">
            <a:extLst/>
          </a:blip>
          <a:stretch>
            <a:fillRect/>
          </a:stretch>
        </p:blipFill>
        <p:spPr>
          <a:xfrm>
            <a:off x="457200" y="233279"/>
            <a:ext cx="1711232" cy="1426029"/>
          </a:xfrm>
          <a:prstGeom prst="rect">
            <a:avLst/>
          </a:prstGeom>
          <a:ln w="12700">
            <a:miter lim="400000"/>
          </a:ln>
        </p:spPr>
      </p:pic>
      <p:pic>
        <p:nvPicPr>
          <p:cNvPr id="445" name="images-1.jpeg" descr="images-1.jpeg"/>
          <p:cNvPicPr>
            <a:picLocks noChangeAspect="1"/>
          </p:cNvPicPr>
          <p:nvPr/>
        </p:nvPicPr>
        <p:blipFill>
          <a:blip r:embed="rId3">
            <a:extLst/>
          </a:blip>
          <a:stretch>
            <a:fillRect/>
          </a:stretch>
        </p:blipFill>
        <p:spPr>
          <a:xfrm>
            <a:off x="4645025" y="382454"/>
            <a:ext cx="1515938" cy="1326447"/>
          </a:xfrm>
          <a:prstGeom prst="rect">
            <a:avLst/>
          </a:prstGeom>
          <a:ln w="12700">
            <a:miter lim="400000"/>
          </a:ln>
        </p:spPr>
      </p:pic>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 name="Prerrogativas para uma boa comunicação"/>
          <p:cNvSpPr>
            <a:spLocks noGrp="1"/>
          </p:cNvSpPr>
          <p:nvPr>
            <p:ph type="title"/>
          </p:nvPr>
        </p:nvSpPr>
        <p:spPr>
          <a:prstGeom prst="rect">
            <a:avLst/>
          </a:prstGeom>
        </p:spPr>
        <p:txBody>
          <a:bodyPr/>
          <a:lstStyle>
            <a:lvl1pPr>
              <a:defRPr sz="2800" b="1"/>
            </a:lvl1pPr>
          </a:lstStyle>
          <a:p>
            <a:r>
              <a:t>Prerrogativas para uma boa comunicação</a:t>
            </a:r>
          </a:p>
        </p:txBody>
      </p:sp>
      <p:sp>
        <p:nvSpPr>
          <p:cNvPr id="448" name="Mudança de atitude e postura (afetiva)…"/>
          <p:cNvSpPr>
            <a:spLocks noGrp="1"/>
          </p:cNvSpPr>
          <p:nvPr>
            <p:ph type="body" idx="1"/>
          </p:nvPr>
        </p:nvSpPr>
        <p:spPr>
          <a:xfrm>
            <a:off x="457200" y="1600200"/>
            <a:ext cx="8229600" cy="4525963"/>
          </a:xfrm>
          <a:prstGeom prst="rect">
            <a:avLst/>
          </a:prstGeom>
        </p:spPr>
        <p:txBody>
          <a:bodyPr/>
          <a:lstStyle/>
          <a:p>
            <a:pPr>
              <a:lnSpc>
                <a:spcPct val="80000"/>
              </a:lnSpc>
              <a:spcBef>
                <a:spcPts val="500"/>
              </a:spcBef>
              <a:defRPr sz="2200"/>
            </a:pPr>
            <a:r>
              <a:t>Mudança de atitude e postura (afetiva)</a:t>
            </a:r>
          </a:p>
          <a:p>
            <a:pPr>
              <a:lnSpc>
                <a:spcPct val="80000"/>
              </a:lnSpc>
              <a:spcBef>
                <a:spcPts val="500"/>
              </a:spcBef>
              <a:defRPr sz="2200"/>
            </a:pPr>
            <a:r>
              <a:t>Colocar-se no lugar do outro</a:t>
            </a:r>
          </a:p>
          <a:p>
            <a:pPr>
              <a:lnSpc>
                <a:spcPct val="80000"/>
              </a:lnSpc>
              <a:spcBef>
                <a:spcPts val="500"/>
              </a:spcBef>
              <a:defRPr sz="2200"/>
            </a:pPr>
            <a:r>
              <a:t>Evitar momentos de tensão e confronto</a:t>
            </a:r>
          </a:p>
          <a:p>
            <a:pPr>
              <a:lnSpc>
                <a:spcPct val="80000"/>
              </a:lnSpc>
              <a:spcBef>
                <a:spcPts val="500"/>
              </a:spcBef>
              <a:defRPr sz="2200"/>
            </a:pPr>
            <a:r>
              <a:t>Adiar sua opinião/aguardar que lhe seja solicitada</a:t>
            </a:r>
          </a:p>
          <a:p>
            <a:pPr>
              <a:lnSpc>
                <a:spcPct val="80000"/>
              </a:lnSpc>
              <a:spcBef>
                <a:spcPts val="500"/>
              </a:spcBef>
              <a:defRPr sz="2200"/>
            </a:pPr>
            <a:r>
              <a:t>Tom conciliador, agir com sabedoria e sensibilidade</a:t>
            </a:r>
          </a:p>
          <a:p>
            <a:pPr>
              <a:lnSpc>
                <a:spcPct val="80000"/>
              </a:lnSpc>
              <a:spcBef>
                <a:spcPts val="500"/>
              </a:spcBef>
              <a:defRPr sz="2200"/>
            </a:pPr>
            <a:r>
              <a:t>Saber como e quando emitir seu ponto de vista</a:t>
            </a:r>
          </a:p>
          <a:p>
            <a:pPr>
              <a:lnSpc>
                <a:spcPct val="80000"/>
              </a:lnSpc>
              <a:spcBef>
                <a:spcPts val="500"/>
              </a:spcBef>
              <a:defRPr sz="2200"/>
            </a:pPr>
            <a:r>
              <a:t>Não quebrar a confiança, ser honesto e transparente</a:t>
            </a:r>
          </a:p>
          <a:p>
            <a:pPr>
              <a:lnSpc>
                <a:spcPct val="80000"/>
              </a:lnSpc>
              <a:spcBef>
                <a:spcPts val="500"/>
              </a:spcBef>
              <a:defRPr sz="2200"/>
            </a:pPr>
            <a:r>
              <a:t>Conhecer e compreender as demandas do paciente</a:t>
            </a:r>
          </a:p>
          <a:p>
            <a:pPr marL="0" indent="0">
              <a:lnSpc>
                <a:spcPct val="80000"/>
              </a:lnSpc>
              <a:spcBef>
                <a:spcPts val="500"/>
              </a:spcBef>
              <a:buSzTx/>
              <a:buNone/>
              <a:defRPr sz="2200"/>
            </a:pPr>
            <a:r>
              <a:t>(o que ele consegue e quer x o que você deseja que ele faça).</a:t>
            </a:r>
          </a:p>
          <a:p>
            <a:pPr>
              <a:lnSpc>
                <a:spcPct val="80000"/>
              </a:lnSpc>
              <a:spcBef>
                <a:spcPts val="500"/>
              </a:spcBef>
              <a:defRPr sz="2200"/>
            </a:pPr>
            <a:r>
              <a:t>Regra dos 3 “C”: causa – comportamento – consequência (emocional)</a:t>
            </a:r>
          </a:p>
          <a:p>
            <a:pPr>
              <a:lnSpc>
                <a:spcPct val="80000"/>
              </a:lnSpc>
              <a:spcBef>
                <a:spcPts val="500"/>
              </a:spcBef>
              <a:defRPr sz="2200"/>
            </a:pPr>
            <a:r>
              <a:t>Lidar melhor com as consequências para influenciar nas causas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5" name="image14.png" descr="image14.png"/>
          <p:cNvPicPr>
            <a:picLocks noChangeAspect="1"/>
          </p:cNvPicPr>
          <p:nvPr/>
        </p:nvPicPr>
        <p:blipFill>
          <a:blip r:embed="rId2">
            <a:extLst/>
          </a:blip>
          <a:stretch>
            <a:fillRect/>
          </a:stretch>
        </p:blipFill>
        <p:spPr>
          <a:xfrm>
            <a:off x="707720" y="1189190"/>
            <a:ext cx="2582880" cy="4017811"/>
          </a:xfrm>
          <a:prstGeom prst="rect">
            <a:avLst/>
          </a:prstGeom>
          <a:ln w="12700">
            <a:miter lim="400000"/>
          </a:ln>
        </p:spPr>
      </p:pic>
      <p:pic>
        <p:nvPicPr>
          <p:cNvPr id="296" name="image15.png" descr="image15.png"/>
          <p:cNvPicPr>
            <a:picLocks noChangeAspect="1"/>
          </p:cNvPicPr>
          <p:nvPr/>
        </p:nvPicPr>
        <p:blipFill>
          <a:blip r:embed="rId3">
            <a:extLst/>
          </a:blip>
          <a:stretch>
            <a:fillRect/>
          </a:stretch>
        </p:blipFill>
        <p:spPr>
          <a:xfrm>
            <a:off x="3947254" y="1189190"/>
            <a:ext cx="4017811" cy="4017811"/>
          </a:xfrm>
          <a:prstGeom prst="rect">
            <a:avLst/>
          </a:prstGeom>
          <a:ln w="12700">
            <a:miter lim="400000"/>
          </a:ln>
        </p:spPr>
      </p:pic>
      <p:sp>
        <p:nvSpPr>
          <p:cNvPr id="297" name="http://www.leapinstitute.org/books/"/>
          <p:cNvSpPr/>
          <p:nvPr/>
        </p:nvSpPr>
        <p:spPr>
          <a:xfrm>
            <a:off x="1310960" y="5984773"/>
            <a:ext cx="6118956" cy="4978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800"/>
            </a:lvl1pPr>
          </a:lstStyle>
          <a:p>
            <a:r>
              <a:t>http://www.leapinstitute.org/books/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Método LEAP"/>
          <p:cNvSpPr>
            <a:spLocks noGrp="1"/>
          </p:cNvSpPr>
          <p:nvPr>
            <p:ph type="title"/>
          </p:nvPr>
        </p:nvSpPr>
        <p:spPr>
          <a:prstGeom prst="rect">
            <a:avLst/>
          </a:prstGeom>
        </p:spPr>
        <p:txBody>
          <a:bodyPr/>
          <a:lstStyle/>
          <a:p>
            <a:r>
              <a:t>Método LEAP</a:t>
            </a:r>
          </a:p>
        </p:txBody>
      </p:sp>
      <p:sp>
        <p:nvSpPr>
          <p:cNvPr id="300" name="Listen - Ouvir…"/>
          <p:cNvSpPr>
            <a:spLocks noGrp="1"/>
          </p:cNvSpPr>
          <p:nvPr>
            <p:ph type="body" idx="1"/>
          </p:nvPr>
        </p:nvSpPr>
        <p:spPr>
          <a:xfrm>
            <a:off x="457200" y="1600200"/>
            <a:ext cx="8229600" cy="4525963"/>
          </a:xfrm>
          <a:prstGeom prst="rect">
            <a:avLst/>
          </a:prstGeom>
        </p:spPr>
        <p:txBody>
          <a:bodyPr/>
          <a:lstStyle/>
          <a:p>
            <a:r>
              <a:t>Listen - Ouvir</a:t>
            </a:r>
          </a:p>
          <a:p>
            <a:r>
              <a:t>Empathyze – Para criar empatia</a:t>
            </a:r>
          </a:p>
          <a:p>
            <a:r>
              <a:t>Agreement – Para poder concordar em discordar, em ter pontos de vista diferentes</a:t>
            </a:r>
          </a:p>
          <a:p>
            <a:r>
              <a:t>Partnership – Para formar uma parceria</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2" name="Unknown-1.jpeg" descr="Unknown-1.jpeg"/>
          <p:cNvPicPr>
            <a:picLocks noChangeAspect="1"/>
          </p:cNvPicPr>
          <p:nvPr/>
        </p:nvPicPr>
        <p:blipFill>
          <a:blip r:embed="rId2">
            <a:extLst/>
          </a:blip>
          <a:stretch>
            <a:fillRect/>
          </a:stretch>
        </p:blipFill>
        <p:spPr>
          <a:xfrm>
            <a:off x="653816" y="3300376"/>
            <a:ext cx="3546948" cy="2955790"/>
          </a:xfrm>
          <a:prstGeom prst="rect">
            <a:avLst/>
          </a:prstGeom>
          <a:ln w="12700">
            <a:miter lim="400000"/>
          </a:ln>
        </p:spPr>
      </p:pic>
      <p:pic>
        <p:nvPicPr>
          <p:cNvPr id="303" name="images-1.jpeg" descr="images-1.jpeg"/>
          <p:cNvPicPr>
            <a:picLocks noChangeAspect="1"/>
          </p:cNvPicPr>
          <p:nvPr/>
        </p:nvPicPr>
        <p:blipFill>
          <a:blip r:embed="rId3">
            <a:extLst/>
          </a:blip>
          <a:stretch>
            <a:fillRect/>
          </a:stretch>
        </p:blipFill>
        <p:spPr>
          <a:xfrm>
            <a:off x="4960013" y="3098248"/>
            <a:ext cx="3409560" cy="2983365"/>
          </a:xfrm>
          <a:prstGeom prst="rect">
            <a:avLst/>
          </a:prstGeom>
          <a:ln w="12700">
            <a:miter lim="400000"/>
          </a:ln>
        </p:spPr>
      </p:pic>
      <p:sp>
        <p:nvSpPr>
          <p:cNvPr id="304" name="Balão"/>
          <p:cNvSpPr/>
          <p:nvPr/>
        </p:nvSpPr>
        <p:spPr>
          <a:xfrm>
            <a:off x="653816" y="1497645"/>
            <a:ext cx="2338652" cy="1392289"/>
          </a:xfrm>
          <a:prstGeom prst="wedgeEllipseCallout">
            <a:avLst>
              <a:gd name="adj1" fmla="val -23521"/>
              <a:gd name="adj2" fmla="val 82369"/>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05" name="Balão"/>
          <p:cNvSpPr/>
          <p:nvPr/>
        </p:nvSpPr>
        <p:spPr>
          <a:xfrm>
            <a:off x="2244161"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06" name="Tem uns homens atrás de mim, estão me seguindo por onde vou, conseguem saber o que estou pensando…"/>
          <p:cNvSpPr/>
          <p:nvPr/>
        </p:nvSpPr>
        <p:spPr>
          <a:xfrm>
            <a:off x="2426665" y="276645"/>
            <a:ext cx="2062037" cy="80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Tem uns homens atrás de mim, estão me seguindo por onde vou, conseguem saber o que estou pensando…</a:t>
            </a:r>
          </a:p>
        </p:txBody>
      </p:sp>
      <p:sp>
        <p:nvSpPr>
          <p:cNvPr id="307" name="Você está me dizendo que tem alguém te espionando? Como é isso?"/>
          <p:cNvSpPr/>
          <p:nvPr/>
        </p:nvSpPr>
        <p:spPr>
          <a:xfrm>
            <a:off x="755922" y="1778291"/>
            <a:ext cx="2062037" cy="624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Você está me dizendo que tem alguém te espionando? Como é isso?</a:t>
            </a:r>
          </a:p>
        </p:txBody>
      </p:sp>
      <p:sp>
        <p:nvSpPr>
          <p:cNvPr id="308" name="Balão"/>
          <p:cNvSpPr/>
          <p:nvPr/>
        </p:nvSpPr>
        <p:spPr>
          <a:xfrm>
            <a:off x="6407472"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09" name="Tem uns homens atrás de mim, estão me seguindo por onde vou, conseguem saber o que estou pensando…"/>
          <p:cNvSpPr/>
          <p:nvPr/>
        </p:nvSpPr>
        <p:spPr>
          <a:xfrm>
            <a:off x="6564831" y="279648"/>
            <a:ext cx="2062037" cy="80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Tem uns homens atrás de mim, estão me seguindo por onde vou, conseguem saber o que estou pensando…</a:t>
            </a:r>
          </a:p>
        </p:txBody>
      </p:sp>
      <p:sp>
        <p:nvSpPr>
          <p:cNvPr id="310" name="Balão"/>
          <p:cNvSpPr/>
          <p:nvPr/>
        </p:nvSpPr>
        <p:spPr>
          <a:xfrm>
            <a:off x="4519945" y="1323099"/>
            <a:ext cx="2338652" cy="1392288"/>
          </a:xfrm>
          <a:prstGeom prst="wedgeEllipseCallout">
            <a:avLst>
              <a:gd name="adj1" fmla="val 17339"/>
              <a:gd name="adj2" fmla="val 70628"/>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11" name="Como assim meu filho? Isso não é possível, como alguém pode saber o que o outro pensa?"/>
          <p:cNvSpPr/>
          <p:nvPr/>
        </p:nvSpPr>
        <p:spPr>
          <a:xfrm>
            <a:off x="4692913" y="1607525"/>
            <a:ext cx="2062037" cy="80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Como assim meu filho? Isso não é possível, como alguém pode saber o que o outro pensa?</a:t>
            </a:r>
          </a:p>
        </p:txBody>
      </p:sp>
      <p:sp>
        <p:nvSpPr>
          <p:cNvPr id="312" name="Forma"/>
          <p:cNvSpPr/>
          <p:nvPr/>
        </p:nvSpPr>
        <p:spPr>
          <a:xfrm>
            <a:off x="65381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42000">
                <a:srgbClr val="558ED5"/>
              </a:gs>
              <a:gs pos="76000">
                <a:srgbClr val="FFFF00"/>
              </a:gs>
              <a:gs pos="100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13" name="Forma"/>
          <p:cNvSpPr/>
          <p:nvPr/>
        </p:nvSpPr>
        <p:spPr>
          <a:xfrm>
            <a:off x="4911238" y="6513763"/>
            <a:ext cx="3834886"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42000">
                <a:srgbClr val="558ED5"/>
              </a:gs>
              <a:gs pos="76000">
                <a:srgbClr val="FFFF00"/>
              </a:gs>
              <a:gs pos="100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14" name="Ouvir"/>
          <p:cNvSpPr/>
          <p:nvPr/>
        </p:nvSpPr>
        <p:spPr>
          <a:xfrm>
            <a:off x="364628" y="515567"/>
            <a:ext cx="830719" cy="4470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400"/>
            </a:lvl1pPr>
          </a:lstStyle>
          <a:p>
            <a:r>
              <a:t>Ouvir</a:t>
            </a:r>
          </a:p>
        </p:txBody>
      </p:sp>
      <p:sp>
        <p:nvSpPr>
          <p:cNvPr id="315" name="Tensiômetro"/>
          <p:cNvSpPr/>
          <p:nvPr/>
        </p:nvSpPr>
        <p:spPr>
          <a:xfrm>
            <a:off x="4200764" y="6201204"/>
            <a:ext cx="1426516" cy="3581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r>
              <a:t>Tensiômetro</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 name="Unknown-1.jpeg" descr="Unknown-1.jpeg"/>
          <p:cNvPicPr>
            <a:picLocks noChangeAspect="1"/>
          </p:cNvPicPr>
          <p:nvPr/>
        </p:nvPicPr>
        <p:blipFill>
          <a:blip r:embed="rId2">
            <a:extLst/>
          </a:blip>
          <a:stretch>
            <a:fillRect/>
          </a:stretch>
        </p:blipFill>
        <p:spPr>
          <a:xfrm>
            <a:off x="653816" y="3300376"/>
            <a:ext cx="3546948" cy="2955790"/>
          </a:xfrm>
          <a:prstGeom prst="rect">
            <a:avLst/>
          </a:prstGeom>
          <a:ln w="12700">
            <a:miter lim="400000"/>
          </a:ln>
        </p:spPr>
      </p:pic>
      <p:pic>
        <p:nvPicPr>
          <p:cNvPr id="318" name="images-1.jpeg" descr="images-1.jpeg"/>
          <p:cNvPicPr>
            <a:picLocks noChangeAspect="1"/>
          </p:cNvPicPr>
          <p:nvPr/>
        </p:nvPicPr>
        <p:blipFill>
          <a:blip r:embed="rId3">
            <a:extLst/>
          </a:blip>
          <a:stretch>
            <a:fillRect/>
          </a:stretch>
        </p:blipFill>
        <p:spPr>
          <a:xfrm>
            <a:off x="5073174" y="3174626"/>
            <a:ext cx="3409560" cy="2983365"/>
          </a:xfrm>
          <a:prstGeom prst="rect">
            <a:avLst/>
          </a:prstGeom>
          <a:ln w="12700">
            <a:miter lim="400000"/>
          </a:ln>
        </p:spPr>
      </p:pic>
      <p:sp>
        <p:nvSpPr>
          <p:cNvPr id="319" name="Balão"/>
          <p:cNvSpPr/>
          <p:nvPr/>
        </p:nvSpPr>
        <p:spPr>
          <a:xfrm>
            <a:off x="653816" y="1497645"/>
            <a:ext cx="2338652" cy="1392289"/>
          </a:xfrm>
          <a:prstGeom prst="wedgeEllipseCallout">
            <a:avLst>
              <a:gd name="adj1" fmla="val -23521"/>
              <a:gd name="adj2" fmla="val 82369"/>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20" name="Balão"/>
          <p:cNvSpPr/>
          <p:nvPr/>
        </p:nvSpPr>
        <p:spPr>
          <a:xfrm>
            <a:off x="2244161"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21" name="Eu acho que o vizinho do 303. Um dia ele me olhou diferente, como se já me conhecesse há tempo, como se soubesse coisas do meu        passado"/>
          <p:cNvSpPr/>
          <p:nvPr/>
        </p:nvSpPr>
        <p:spPr>
          <a:xfrm>
            <a:off x="2426665" y="276646"/>
            <a:ext cx="2062037" cy="11582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Eu acho que o vizinho do 303. Um dia ele me olhou diferente, como se já me conhecesse há tempo, como se soubesse coisas do meu       	passado</a:t>
            </a:r>
          </a:p>
        </p:txBody>
      </p:sp>
      <p:sp>
        <p:nvSpPr>
          <p:cNvPr id="322" name="Mas como você acha que ele ficou sabendo essas coisas?? Imagino como isso não pode estar te assustando!"/>
          <p:cNvSpPr/>
          <p:nvPr/>
        </p:nvSpPr>
        <p:spPr>
          <a:xfrm>
            <a:off x="755922" y="1778291"/>
            <a:ext cx="2062037" cy="80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Mas como você acha que ele ficou sabendo essas coisas?? Imagino como isso não pode estar te assustando!</a:t>
            </a:r>
          </a:p>
        </p:txBody>
      </p:sp>
      <p:sp>
        <p:nvSpPr>
          <p:cNvPr id="323" name="Balão"/>
          <p:cNvSpPr/>
          <p:nvPr/>
        </p:nvSpPr>
        <p:spPr>
          <a:xfrm>
            <a:off x="6470339"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24" name="Eu acho que o vizinho do 303. Um dia ele me olhou diferente, como se já me conhecesse há tempo, como se soubesse coisas do meu        passado"/>
          <p:cNvSpPr/>
          <p:nvPr/>
        </p:nvSpPr>
        <p:spPr>
          <a:xfrm>
            <a:off x="6709234" y="276646"/>
            <a:ext cx="2062037" cy="11582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Eu acho que o vizinho do 303. Um dia ele me olhou diferente, como se já me conhecesse há tempo, como se soubesse coisas do meu       	passado</a:t>
            </a:r>
          </a:p>
        </p:txBody>
      </p:sp>
      <p:sp>
        <p:nvSpPr>
          <p:cNvPr id="325" name="Balão"/>
          <p:cNvSpPr/>
          <p:nvPr/>
        </p:nvSpPr>
        <p:spPr>
          <a:xfrm>
            <a:off x="4582812" y="1082147"/>
            <a:ext cx="2338652" cy="1392288"/>
          </a:xfrm>
          <a:prstGeom prst="wedgeEllipseCallout">
            <a:avLst>
              <a:gd name="adj1" fmla="val 20565"/>
              <a:gd name="adj2" fmla="val 82369"/>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26" name="Que isso meu filho! Ele seria incapaz disso, ele já é um senhor!! Você precisa tirar isso da sua cabeça!"/>
          <p:cNvSpPr/>
          <p:nvPr/>
        </p:nvSpPr>
        <p:spPr>
          <a:xfrm>
            <a:off x="4647198" y="1362792"/>
            <a:ext cx="2062037" cy="80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Que isso meu filho! Ele seria incapaz disso, ele já é um senhor!! Você precisa tirar isso da sua cabeça!</a:t>
            </a:r>
          </a:p>
        </p:txBody>
      </p:sp>
      <p:sp>
        <p:nvSpPr>
          <p:cNvPr id="327" name="Forma"/>
          <p:cNvSpPr/>
          <p:nvPr/>
        </p:nvSpPr>
        <p:spPr>
          <a:xfrm>
            <a:off x="65381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42000">
                <a:srgbClr val="558ED5"/>
              </a:gs>
              <a:gs pos="76000">
                <a:srgbClr val="FFFF00"/>
              </a:gs>
              <a:gs pos="100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28" name="Forma"/>
          <p:cNvSpPr/>
          <p:nvPr/>
        </p:nvSpPr>
        <p:spPr>
          <a:xfrm>
            <a:off x="497410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17000">
                <a:srgbClr val="558ED5"/>
              </a:gs>
              <a:gs pos="39000">
                <a:srgbClr val="FFFF00"/>
              </a:gs>
              <a:gs pos="76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29" name="Ouvir com…"/>
          <p:cNvSpPr/>
          <p:nvPr/>
        </p:nvSpPr>
        <p:spPr>
          <a:xfrm>
            <a:off x="100586" y="284734"/>
            <a:ext cx="1673683" cy="8026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p>
            <a:pPr>
              <a:defRPr sz="2400"/>
            </a:pPr>
            <a:r>
              <a:t>Ouvir com </a:t>
            </a:r>
          </a:p>
          <a:p>
            <a:pPr>
              <a:defRPr sz="2400"/>
            </a:pPr>
            <a:r>
              <a:t>Empatia</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1" name="Unknown-1.jpeg" descr="Unknown-1.jpeg"/>
          <p:cNvPicPr>
            <a:picLocks noChangeAspect="1"/>
          </p:cNvPicPr>
          <p:nvPr/>
        </p:nvPicPr>
        <p:blipFill>
          <a:blip r:embed="rId2">
            <a:extLst/>
          </a:blip>
          <a:stretch>
            <a:fillRect/>
          </a:stretch>
        </p:blipFill>
        <p:spPr>
          <a:xfrm>
            <a:off x="653816" y="3300376"/>
            <a:ext cx="3546948" cy="2955790"/>
          </a:xfrm>
          <a:prstGeom prst="rect">
            <a:avLst/>
          </a:prstGeom>
          <a:ln w="12700">
            <a:miter lim="400000"/>
          </a:ln>
        </p:spPr>
      </p:pic>
      <p:pic>
        <p:nvPicPr>
          <p:cNvPr id="332" name="images-1.jpeg" descr="images-1.jpeg"/>
          <p:cNvPicPr>
            <a:picLocks noChangeAspect="1"/>
          </p:cNvPicPr>
          <p:nvPr/>
        </p:nvPicPr>
        <p:blipFill>
          <a:blip r:embed="rId3">
            <a:extLst/>
          </a:blip>
          <a:stretch>
            <a:fillRect/>
          </a:stretch>
        </p:blipFill>
        <p:spPr>
          <a:xfrm>
            <a:off x="4859427" y="3272802"/>
            <a:ext cx="3409559" cy="2983365"/>
          </a:xfrm>
          <a:prstGeom prst="rect">
            <a:avLst/>
          </a:prstGeom>
          <a:ln w="12700">
            <a:miter lim="400000"/>
          </a:ln>
        </p:spPr>
      </p:pic>
      <p:sp>
        <p:nvSpPr>
          <p:cNvPr id="333" name="Balão"/>
          <p:cNvSpPr/>
          <p:nvPr/>
        </p:nvSpPr>
        <p:spPr>
          <a:xfrm>
            <a:off x="653816" y="1497645"/>
            <a:ext cx="2338652" cy="1392289"/>
          </a:xfrm>
          <a:prstGeom prst="wedgeEllipseCallout">
            <a:avLst>
              <a:gd name="adj1" fmla="val -23521"/>
              <a:gd name="adj2" fmla="val 82369"/>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34" name="Balão"/>
          <p:cNvSpPr/>
          <p:nvPr/>
        </p:nvSpPr>
        <p:spPr>
          <a:xfrm>
            <a:off x="2244161"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35" name="Eu também não sei, mas eu acredito em telepatia, acho que ele pode ter lido a minha mente!  Você acredita nessas coisas?"/>
          <p:cNvSpPr/>
          <p:nvPr/>
        </p:nvSpPr>
        <p:spPr>
          <a:xfrm>
            <a:off x="2426665" y="276646"/>
            <a:ext cx="2062037" cy="9804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Eu também não sei, mas eu acredito em telepatia, acho que ele pode ter lido a minha mente!  Você acredita nessas coisas?</a:t>
            </a:r>
          </a:p>
        </p:txBody>
      </p:sp>
      <p:sp>
        <p:nvSpPr>
          <p:cNvPr id="336" name="Eu acredito no que você está me contando, não conheço essas coisas de telepatia, mas estou disposta a te ajudar."/>
          <p:cNvSpPr/>
          <p:nvPr/>
        </p:nvSpPr>
        <p:spPr>
          <a:xfrm>
            <a:off x="755922" y="1778291"/>
            <a:ext cx="2062037" cy="9804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Eu acredito no que você está me contando, não conheço essas coisas de telepatia, mas estou disposta a te ajudar.</a:t>
            </a:r>
          </a:p>
        </p:txBody>
      </p:sp>
      <p:sp>
        <p:nvSpPr>
          <p:cNvPr id="337" name="Balão"/>
          <p:cNvSpPr/>
          <p:nvPr/>
        </p:nvSpPr>
        <p:spPr>
          <a:xfrm>
            <a:off x="6420046"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38" name="Balão"/>
          <p:cNvSpPr/>
          <p:nvPr/>
        </p:nvSpPr>
        <p:spPr>
          <a:xfrm>
            <a:off x="4609477" y="1311765"/>
            <a:ext cx="2338652" cy="1392288"/>
          </a:xfrm>
          <a:prstGeom prst="wedgeEllipseCallout">
            <a:avLst>
              <a:gd name="adj1" fmla="val 9812"/>
              <a:gd name="adj2" fmla="val 77853"/>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39" name="Mas é claro, isso que você está falando é um absurdo, não tem nenhum sentido!"/>
          <p:cNvSpPr/>
          <p:nvPr/>
        </p:nvSpPr>
        <p:spPr>
          <a:xfrm>
            <a:off x="4798078" y="1515192"/>
            <a:ext cx="2062037" cy="624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Mas é claro, isso que você está falando é um absurdo, não tem nenhum sentido!</a:t>
            </a:r>
          </a:p>
        </p:txBody>
      </p:sp>
      <p:sp>
        <p:nvSpPr>
          <p:cNvPr id="340" name="Você não acredita em mim, nunca posso contar com você!"/>
          <p:cNvSpPr/>
          <p:nvPr/>
        </p:nvSpPr>
        <p:spPr>
          <a:xfrm>
            <a:off x="6604069" y="539369"/>
            <a:ext cx="2062037" cy="624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Você não acredita em mim, nunca posso contar com você!</a:t>
            </a:r>
          </a:p>
        </p:txBody>
      </p:sp>
      <p:sp>
        <p:nvSpPr>
          <p:cNvPr id="341" name="Forma"/>
          <p:cNvSpPr/>
          <p:nvPr/>
        </p:nvSpPr>
        <p:spPr>
          <a:xfrm>
            <a:off x="65381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42000">
                <a:srgbClr val="558ED5"/>
              </a:gs>
              <a:gs pos="76000">
                <a:srgbClr val="FFFF00"/>
              </a:gs>
              <a:gs pos="100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42" name="Forma"/>
          <p:cNvSpPr/>
          <p:nvPr/>
        </p:nvSpPr>
        <p:spPr>
          <a:xfrm>
            <a:off x="497410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11000">
                <a:srgbClr val="558ED5"/>
              </a:gs>
              <a:gs pos="31000">
                <a:srgbClr val="FFFF00"/>
              </a:gs>
              <a:gs pos="58999">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4" name="Unknown-1.jpeg" descr="Unknown-1.jpeg"/>
          <p:cNvPicPr>
            <a:picLocks noChangeAspect="1"/>
          </p:cNvPicPr>
          <p:nvPr/>
        </p:nvPicPr>
        <p:blipFill>
          <a:blip r:embed="rId2">
            <a:extLst/>
          </a:blip>
          <a:stretch>
            <a:fillRect/>
          </a:stretch>
        </p:blipFill>
        <p:spPr>
          <a:xfrm>
            <a:off x="653816" y="3300376"/>
            <a:ext cx="3546948" cy="2955790"/>
          </a:xfrm>
          <a:prstGeom prst="rect">
            <a:avLst/>
          </a:prstGeom>
          <a:ln w="12700">
            <a:miter lim="400000"/>
          </a:ln>
        </p:spPr>
      </p:pic>
      <p:pic>
        <p:nvPicPr>
          <p:cNvPr id="345" name="images-1.jpeg" descr="images-1.jpeg"/>
          <p:cNvPicPr>
            <a:picLocks noChangeAspect="1"/>
          </p:cNvPicPr>
          <p:nvPr/>
        </p:nvPicPr>
        <p:blipFill>
          <a:blip r:embed="rId3">
            <a:extLst/>
          </a:blip>
          <a:stretch>
            <a:fillRect/>
          </a:stretch>
        </p:blipFill>
        <p:spPr>
          <a:xfrm>
            <a:off x="4960013" y="3134478"/>
            <a:ext cx="3409560" cy="2983365"/>
          </a:xfrm>
          <a:prstGeom prst="rect">
            <a:avLst/>
          </a:prstGeom>
          <a:ln w="12700">
            <a:miter lim="400000"/>
          </a:ln>
        </p:spPr>
      </p:pic>
      <p:sp>
        <p:nvSpPr>
          <p:cNvPr id="346" name="Balão"/>
          <p:cNvSpPr/>
          <p:nvPr/>
        </p:nvSpPr>
        <p:spPr>
          <a:xfrm>
            <a:off x="653816" y="1497645"/>
            <a:ext cx="2338652" cy="1392289"/>
          </a:xfrm>
          <a:prstGeom prst="wedgeEllipseCallout">
            <a:avLst>
              <a:gd name="adj1" fmla="val -23521"/>
              <a:gd name="adj2" fmla="val 82369"/>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47" name="Balão"/>
          <p:cNvSpPr/>
          <p:nvPr/>
        </p:nvSpPr>
        <p:spPr>
          <a:xfrm>
            <a:off x="2244161"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48" name="Eu às vezes escuto barulhos que vem de cima, acho que é ele querendo me perturbar mais ainda. Você já ouviu?"/>
          <p:cNvSpPr/>
          <p:nvPr/>
        </p:nvSpPr>
        <p:spPr>
          <a:xfrm>
            <a:off x="2426665" y="276645"/>
            <a:ext cx="2062037" cy="9804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Eu às vezes escuto barulhos que vem de cima, acho que é ele querendo me perturbar mais ainda. Você já ouviu?</a:t>
            </a:r>
          </a:p>
        </p:txBody>
      </p:sp>
      <p:sp>
        <p:nvSpPr>
          <p:cNvPr id="349" name="Não escutei nada de diferente. Mas o que exatamente você escuta?"/>
          <p:cNvSpPr/>
          <p:nvPr/>
        </p:nvSpPr>
        <p:spPr>
          <a:xfrm>
            <a:off x="755922" y="1778291"/>
            <a:ext cx="2062037" cy="624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Não escutei nada de diferente. Mas o que exatamente você escuta?</a:t>
            </a:r>
          </a:p>
        </p:txBody>
      </p:sp>
      <p:sp>
        <p:nvSpPr>
          <p:cNvPr id="350" name="Balão"/>
          <p:cNvSpPr/>
          <p:nvPr/>
        </p:nvSpPr>
        <p:spPr>
          <a:xfrm>
            <a:off x="6432620"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51" name="Você só vai acreditar em mim quando eu lhe provar, pois saiba que eu vou provar tudo!!"/>
          <p:cNvSpPr/>
          <p:nvPr/>
        </p:nvSpPr>
        <p:spPr>
          <a:xfrm>
            <a:off x="6577403" y="429046"/>
            <a:ext cx="2062037" cy="8026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Você só vai acreditar em mim quando eu lhe provar, pois saiba que eu vou provar tudo!!</a:t>
            </a:r>
          </a:p>
        </p:txBody>
      </p:sp>
      <p:sp>
        <p:nvSpPr>
          <p:cNvPr id="352" name="Balão"/>
          <p:cNvSpPr/>
          <p:nvPr/>
        </p:nvSpPr>
        <p:spPr>
          <a:xfrm>
            <a:off x="4582812" y="1260042"/>
            <a:ext cx="2338652" cy="1392288"/>
          </a:xfrm>
          <a:prstGeom prst="wedgeEllipseCallout">
            <a:avLst>
              <a:gd name="adj1" fmla="val 15189"/>
              <a:gd name="adj2" fmla="val 7153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53" name="Você só pode estar doente!!…"/>
          <p:cNvSpPr/>
          <p:nvPr/>
        </p:nvSpPr>
        <p:spPr>
          <a:xfrm>
            <a:off x="4692913" y="1607525"/>
            <a:ext cx="2062037" cy="80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a:pPr>
            <a:r>
              <a:t>Você só pode estar doente!!</a:t>
            </a:r>
          </a:p>
          <a:p>
            <a:pPr>
              <a:defRPr sz="1200"/>
            </a:pPr>
            <a:endParaRPr/>
          </a:p>
          <a:p>
            <a:pPr>
              <a:defRPr sz="1200"/>
            </a:pPr>
            <a:r>
              <a:t>Enlouqueceu, onde já se viu 	uma coisa dessas!?</a:t>
            </a:r>
          </a:p>
        </p:txBody>
      </p:sp>
      <p:sp>
        <p:nvSpPr>
          <p:cNvPr id="354" name="Forma"/>
          <p:cNvSpPr/>
          <p:nvPr/>
        </p:nvSpPr>
        <p:spPr>
          <a:xfrm>
            <a:off x="65381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42000">
                <a:srgbClr val="558ED5"/>
              </a:gs>
              <a:gs pos="76000">
                <a:srgbClr val="FFFF00"/>
              </a:gs>
              <a:gs pos="100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55" name="Forma"/>
          <p:cNvSpPr/>
          <p:nvPr/>
        </p:nvSpPr>
        <p:spPr>
          <a:xfrm>
            <a:off x="497410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4000">
                <a:srgbClr val="558ED5"/>
              </a:gs>
              <a:gs pos="19000">
                <a:srgbClr val="FFFF00"/>
              </a:gs>
              <a:gs pos="43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7" name="Unknown-1.jpeg" descr="Unknown-1.jpeg"/>
          <p:cNvPicPr>
            <a:picLocks noChangeAspect="1"/>
          </p:cNvPicPr>
          <p:nvPr/>
        </p:nvPicPr>
        <p:blipFill>
          <a:blip r:embed="rId2">
            <a:extLst/>
          </a:blip>
          <a:stretch>
            <a:fillRect/>
          </a:stretch>
        </p:blipFill>
        <p:spPr>
          <a:xfrm>
            <a:off x="653816" y="3300376"/>
            <a:ext cx="3546948" cy="2955790"/>
          </a:xfrm>
          <a:prstGeom prst="rect">
            <a:avLst/>
          </a:prstGeom>
          <a:ln w="12700">
            <a:miter lim="400000"/>
          </a:ln>
        </p:spPr>
      </p:pic>
      <p:pic>
        <p:nvPicPr>
          <p:cNvPr id="358" name="images-1.jpeg" descr="images-1.jpeg"/>
          <p:cNvPicPr>
            <a:picLocks noChangeAspect="1"/>
          </p:cNvPicPr>
          <p:nvPr/>
        </p:nvPicPr>
        <p:blipFill>
          <a:blip r:embed="rId3">
            <a:extLst/>
          </a:blip>
          <a:stretch>
            <a:fillRect/>
          </a:stretch>
        </p:blipFill>
        <p:spPr>
          <a:xfrm>
            <a:off x="5060601" y="3162051"/>
            <a:ext cx="3409560" cy="2983365"/>
          </a:xfrm>
          <a:prstGeom prst="rect">
            <a:avLst/>
          </a:prstGeom>
          <a:ln w="12700">
            <a:miter lim="400000"/>
          </a:ln>
        </p:spPr>
      </p:pic>
      <p:sp>
        <p:nvSpPr>
          <p:cNvPr id="359" name="Balão"/>
          <p:cNvSpPr/>
          <p:nvPr/>
        </p:nvSpPr>
        <p:spPr>
          <a:xfrm>
            <a:off x="653816" y="1497645"/>
            <a:ext cx="2338652" cy="1392289"/>
          </a:xfrm>
          <a:prstGeom prst="wedgeEllipseCallout">
            <a:avLst>
              <a:gd name="adj1" fmla="val -23521"/>
              <a:gd name="adj2" fmla="val 82369"/>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60" name="Balão"/>
          <p:cNvSpPr/>
          <p:nvPr/>
        </p:nvSpPr>
        <p:spPr>
          <a:xfrm>
            <a:off x="2244161"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61" name="Barulho de correntes arrastando, murmurio que parecem vozes, mas não consigo entender, parece que estão falando algo para eu  escutar"/>
          <p:cNvSpPr/>
          <p:nvPr/>
        </p:nvSpPr>
        <p:spPr>
          <a:xfrm>
            <a:off x="2426665" y="276646"/>
            <a:ext cx="2062037" cy="11582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Barulho de correntes arrastando, murmurio que parecem vozes, mas não consigo entender, parece que estão falando algo para eu 	escutar</a:t>
            </a:r>
          </a:p>
        </p:txBody>
      </p:sp>
      <p:sp>
        <p:nvSpPr>
          <p:cNvPr id="362" name="E isso não te incomoda? Tem algo que posso fazer para amenizar esse sofrimento?"/>
          <p:cNvSpPr/>
          <p:nvPr/>
        </p:nvSpPr>
        <p:spPr>
          <a:xfrm>
            <a:off x="755922" y="1778291"/>
            <a:ext cx="2062037" cy="624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E isso não te incomoda? Tem algo que posso fazer para amenizar esse sofrimento?</a:t>
            </a:r>
          </a:p>
        </p:txBody>
      </p:sp>
      <p:sp>
        <p:nvSpPr>
          <p:cNvPr id="363" name="Balão"/>
          <p:cNvSpPr/>
          <p:nvPr/>
        </p:nvSpPr>
        <p:spPr>
          <a:xfrm>
            <a:off x="6457767"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64" name="A louca aqui é você!…"/>
          <p:cNvSpPr/>
          <p:nvPr/>
        </p:nvSpPr>
        <p:spPr>
          <a:xfrm>
            <a:off x="6734381" y="276645"/>
            <a:ext cx="2062037" cy="80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a:pPr>
            <a:r>
              <a:t>A louca aqui é você!</a:t>
            </a:r>
          </a:p>
          <a:p>
            <a:pPr>
              <a:defRPr sz="1200"/>
            </a:pPr>
            <a:endParaRPr/>
          </a:p>
          <a:p>
            <a:pPr>
              <a:defRPr sz="1200"/>
            </a:pPr>
            <a:r>
              <a:t>Você é maluca! Não sabe de nada!!</a:t>
            </a:r>
          </a:p>
        </p:txBody>
      </p:sp>
      <p:sp>
        <p:nvSpPr>
          <p:cNvPr id="365" name="Balão"/>
          <p:cNvSpPr/>
          <p:nvPr/>
        </p:nvSpPr>
        <p:spPr>
          <a:xfrm>
            <a:off x="4867421" y="1260225"/>
            <a:ext cx="2338652" cy="1392288"/>
          </a:xfrm>
          <a:prstGeom prst="wedgeEllipseCallout">
            <a:avLst>
              <a:gd name="adj1" fmla="val 4436"/>
              <a:gd name="adj2" fmla="val 75144"/>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66" name="Eu vou te levar num psiquiatra, você definitivamente não está bem!"/>
          <p:cNvSpPr/>
          <p:nvPr/>
        </p:nvSpPr>
        <p:spPr>
          <a:xfrm>
            <a:off x="5035453" y="1607525"/>
            <a:ext cx="2062037" cy="802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Eu vou te levar num psiquiatra, você definitivamente não está bem!</a:t>
            </a:r>
          </a:p>
        </p:txBody>
      </p:sp>
      <p:sp>
        <p:nvSpPr>
          <p:cNvPr id="367" name="Forma"/>
          <p:cNvSpPr/>
          <p:nvPr/>
        </p:nvSpPr>
        <p:spPr>
          <a:xfrm>
            <a:off x="65381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42000">
                <a:srgbClr val="558ED5"/>
              </a:gs>
              <a:gs pos="76000">
                <a:srgbClr val="FFFF00"/>
              </a:gs>
              <a:gs pos="100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68" name="Forma"/>
          <p:cNvSpPr/>
          <p:nvPr/>
        </p:nvSpPr>
        <p:spPr>
          <a:xfrm>
            <a:off x="497410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0">
                <a:srgbClr val="558ED5"/>
              </a:gs>
              <a:gs pos="11000">
                <a:srgbClr val="FFFF00"/>
              </a:gs>
              <a:gs pos="24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0" name="Unknown-1.jpeg" descr="Unknown-1.jpeg"/>
          <p:cNvPicPr>
            <a:picLocks noChangeAspect="1"/>
          </p:cNvPicPr>
          <p:nvPr/>
        </p:nvPicPr>
        <p:blipFill>
          <a:blip r:embed="rId2">
            <a:extLst/>
          </a:blip>
          <a:stretch>
            <a:fillRect/>
          </a:stretch>
        </p:blipFill>
        <p:spPr>
          <a:xfrm>
            <a:off x="653816" y="3300376"/>
            <a:ext cx="3546948" cy="2955790"/>
          </a:xfrm>
          <a:prstGeom prst="rect">
            <a:avLst/>
          </a:prstGeom>
          <a:ln w="12700">
            <a:miter lim="400000"/>
          </a:ln>
        </p:spPr>
      </p:pic>
      <p:pic>
        <p:nvPicPr>
          <p:cNvPr id="371" name="images-1.jpeg" descr="images-1.jpeg"/>
          <p:cNvPicPr>
            <a:picLocks noChangeAspect="1"/>
          </p:cNvPicPr>
          <p:nvPr/>
        </p:nvPicPr>
        <p:blipFill>
          <a:blip r:embed="rId3">
            <a:extLst/>
          </a:blip>
          <a:stretch>
            <a:fillRect/>
          </a:stretch>
        </p:blipFill>
        <p:spPr>
          <a:xfrm>
            <a:off x="4960013" y="3124328"/>
            <a:ext cx="3409560" cy="2983365"/>
          </a:xfrm>
          <a:prstGeom prst="rect">
            <a:avLst/>
          </a:prstGeom>
          <a:ln w="12700">
            <a:miter lim="400000"/>
          </a:ln>
        </p:spPr>
      </p:pic>
      <p:sp>
        <p:nvSpPr>
          <p:cNvPr id="372" name="Balão"/>
          <p:cNvSpPr/>
          <p:nvPr/>
        </p:nvSpPr>
        <p:spPr>
          <a:xfrm>
            <a:off x="653816" y="1497645"/>
            <a:ext cx="2338652" cy="1392289"/>
          </a:xfrm>
          <a:prstGeom prst="wedgeEllipseCallout">
            <a:avLst>
              <a:gd name="adj1" fmla="val -23521"/>
              <a:gd name="adj2" fmla="val 82369"/>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73" name="Balão"/>
          <p:cNvSpPr/>
          <p:nvPr/>
        </p:nvSpPr>
        <p:spPr>
          <a:xfrm>
            <a:off x="2244161"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74" name="Claro que incomoda, e muito!!!Estou pensando em ir na delegacia prestar uma queixa, abrir uma  investigação."/>
          <p:cNvSpPr/>
          <p:nvPr/>
        </p:nvSpPr>
        <p:spPr>
          <a:xfrm>
            <a:off x="2426665" y="276646"/>
            <a:ext cx="2062037" cy="98044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200"/>
            </a:lvl1pPr>
          </a:lstStyle>
          <a:p>
            <a:r>
              <a:t>Claro que incomoda, e muito!!!Estou pensando em ir na delegacia prestar uma queixa, abrir uma 	investigação.</a:t>
            </a:r>
          </a:p>
        </p:txBody>
      </p:sp>
      <p:sp>
        <p:nvSpPr>
          <p:cNvPr id="375" name="E você não acha que isso possa te expor ainda mais?"/>
          <p:cNvSpPr/>
          <p:nvPr/>
        </p:nvSpPr>
        <p:spPr>
          <a:xfrm>
            <a:off x="755922" y="1778291"/>
            <a:ext cx="2062037" cy="447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E você não acha que isso possa te expor ainda mais? </a:t>
            </a:r>
          </a:p>
        </p:txBody>
      </p:sp>
      <p:sp>
        <p:nvSpPr>
          <p:cNvPr id="376" name="Balão"/>
          <p:cNvSpPr/>
          <p:nvPr/>
        </p:nvSpPr>
        <p:spPr>
          <a:xfrm>
            <a:off x="6432620" y="105359"/>
            <a:ext cx="2338652" cy="1392288"/>
          </a:xfrm>
          <a:prstGeom prst="wedgeEllipseCallout">
            <a:avLst>
              <a:gd name="adj1" fmla="val 3898"/>
              <a:gd name="adj2" fmla="val 170881"/>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77" name="Eu não vou a lugar nenhum!"/>
          <p:cNvSpPr/>
          <p:nvPr/>
        </p:nvSpPr>
        <p:spPr>
          <a:xfrm>
            <a:off x="6589976" y="481982"/>
            <a:ext cx="2062037" cy="9804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r>
              <a:t>Eu não vou a lugar nenhum!</a:t>
            </a:r>
          </a:p>
          <a:p>
            <a:pPr algn="ctr">
              <a:defRPr sz="1200"/>
            </a:pPr>
            <a:endParaRPr/>
          </a:p>
        </p:txBody>
      </p:sp>
      <p:sp>
        <p:nvSpPr>
          <p:cNvPr id="378" name="Balão"/>
          <p:cNvSpPr/>
          <p:nvPr/>
        </p:nvSpPr>
        <p:spPr>
          <a:xfrm>
            <a:off x="4703967" y="1234673"/>
            <a:ext cx="2338652" cy="1392288"/>
          </a:xfrm>
          <a:prstGeom prst="wedgeEllipseCallout">
            <a:avLst>
              <a:gd name="adj1" fmla="val 10888"/>
              <a:gd name="adj2" fmla="val 75144"/>
            </a:avLst>
          </a:prstGeom>
          <a:ln>
            <a:solidFill>
              <a:srgbClr val="00000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79" name="O Que é? Agora vai gritar comigo?? Você me respeite, que sou sua mãe!!"/>
          <p:cNvSpPr/>
          <p:nvPr/>
        </p:nvSpPr>
        <p:spPr>
          <a:xfrm>
            <a:off x="4818648" y="1595880"/>
            <a:ext cx="2062037" cy="624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O Que é? Agora vai gritar comigo?? Você me respeite, que sou sua mãe!!</a:t>
            </a:r>
          </a:p>
        </p:txBody>
      </p:sp>
      <p:sp>
        <p:nvSpPr>
          <p:cNvPr id="380" name="Forma"/>
          <p:cNvSpPr/>
          <p:nvPr/>
        </p:nvSpPr>
        <p:spPr>
          <a:xfrm>
            <a:off x="65381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27000">
                <a:srgbClr val="558ED5"/>
              </a:gs>
              <a:gs pos="58000">
                <a:srgbClr val="FFFF00"/>
              </a:gs>
              <a:gs pos="71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381" name="Forma"/>
          <p:cNvSpPr/>
          <p:nvPr/>
        </p:nvSpPr>
        <p:spPr>
          <a:xfrm>
            <a:off x="4974106" y="6513763"/>
            <a:ext cx="3834885" cy="238923"/>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42" y="5400"/>
                </a:lnTo>
                <a:lnTo>
                  <a:pt x="42" y="16200"/>
                </a:lnTo>
                <a:lnTo>
                  <a:pt x="0" y="16200"/>
                </a:lnTo>
                <a:close/>
                <a:moveTo>
                  <a:pt x="84" y="5400"/>
                </a:moveTo>
                <a:lnTo>
                  <a:pt x="168" y="5400"/>
                </a:lnTo>
                <a:lnTo>
                  <a:pt x="168" y="16200"/>
                </a:lnTo>
                <a:lnTo>
                  <a:pt x="84" y="16200"/>
                </a:lnTo>
                <a:close/>
                <a:moveTo>
                  <a:pt x="210" y="5400"/>
                </a:moveTo>
                <a:lnTo>
                  <a:pt x="20927" y="5400"/>
                </a:lnTo>
                <a:lnTo>
                  <a:pt x="20927" y="0"/>
                </a:lnTo>
                <a:lnTo>
                  <a:pt x="21600" y="10800"/>
                </a:lnTo>
                <a:lnTo>
                  <a:pt x="20927" y="21600"/>
                </a:lnTo>
                <a:lnTo>
                  <a:pt x="20927" y="16200"/>
                </a:lnTo>
                <a:lnTo>
                  <a:pt x="210" y="16200"/>
                </a:lnTo>
                <a:close/>
              </a:path>
            </a:pathLst>
          </a:custGeom>
          <a:gradFill>
            <a:gsLst>
              <a:gs pos="0">
                <a:srgbClr val="FFFF00"/>
              </a:gs>
              <a:gs pos="7000">
                <a:schemeClr val="accent2"/>
              </a:gs>
            </a:gsLst>
            <a:path path="circle">
              <a:fillToRect l="-19636" t="62278" r="119636" b="37721"/>
            </a:path>
          </a:gradFill>
          <a:ln>
            <a:solidFill>
              <a:srgbClr val="4A7EBB"/>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364</TotalTime>
  <Words>992</Words>
  <Application>Microsoft Office PowerPoint</Application>
  <PresentationFormat>Apresentação na tela (4:3)</PresentationFormat>
  <Paragraphs>85</Paragraphs>
  <Slides>18</Slides>
  <Notes>0</Notes>
  <HiddenSlides>0</HiddenSlides>
  <MMClips>0</MMClips>
  <ScaleCrop>false</ScaleCrop>
  <HeadingPairs>
    <vt:vector size="4" baseType="variant">
      <vt:variant>
        <vt:lpstr>Tema</vt:lpstr>
      </vt:variant>
      <vt:variant>
        <vt:i4>1</vt:i4>
      </vt:variant>
      <vt:variant>
        <vt:lpstr>Títulos de slides</vt:lpstr>
      </vt:variant>
      <vt:variant>
        <vt:i4>18</vt:i4>
      </vt:variant>
    </vt:vector>
  </HeadingPairs>
  <TitlesOfParts>
    <vt:vector size="19" baseType="lpstr">
      <vt:lpstr>Office Theme</vt:lpstr>
      <vt:lpstr>Método de comunicação</vt:lpstr>
      <vt:lpstr>Slide 2</vt:lpstr>
      <vt:lpstr>Método LEAP</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Prerrogativas para uma boa comunicação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Método de comunicação</dc:title>
  <dc:creator>Alexandre</dc:creator>
  <cp:lastModifiedBy>Particular</cp:lastModifiedBy>
  <cp:revision>1</cp:revision>
  <dcterms:modified xsi:type="dcterms:W3CDTF">2017-05-25T18:02:43Z</dcterms:modified>
</cp:coreProperties>
</file>